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9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6"/>
    <a:srgbClr val="F2B352"/>
    <a:srgbClr val="F0881F"/>
    <a:srgbClr val="AD9A8D"/>
    <a:srgbClr val="BFBFBF"/>
    <a:srgbClr val="897262"/>
    <a:srgbClr val="0091D4"/>
    <a:srgbClr val="52C6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8493" autoAdjust="0"/>
  </p:normalViewPr>
  <p:slideViewPr>
    <p:cSldViewPr snapToGrid="0">
      <p:cViewPr varScale="1">
        <p:scale>
          <a:sx n="110" d="100"/>
          <a:sy n="110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37EBC-BC1A-4798-9AD6-37A299F5933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0C69BD-8ADD-40BA-A68D-F85E9D8D0856}">
      <dgm:prSet phldrT="[Text]"/>
      <dgm:spPr/>
      <dgm:t>
        <a:bodyPr/>
        <a:lstStyle/>
        <a:p>
          <a:r>
            <a:rPr lang="en-US" dirty="0" smtClean="0"/>
            <a:t>High Reliability</a:t>
          </a:r>
          <a:endParaRPr lang="en-US" dirty="0"/>
        </a:p>
      </dgm:t>
    </dgm:pt>
    <dgm:pt modelId="{90D8A765-28CE-447A-99A7-E8AED4125338}" type="parTrans" cxnId="{BB305D3F-933C-46B5-9A13-FF9C10BD413D}">
      <dgm:prSet/>
      <dgm:spPr/>
      <dgm:t>
        <a:bodyPr/>
        <a:lstStyle/>
        <a:p>
          <a:endParaRPr lang="en-US"/>
        </a:p>
      </dgm:t>
    </dgm:pt>
    <dgm:pt modelId="{552671BF-7EBC-48A7-9930-13006779C459}" type="sibTrans" cxnId="{BB305D3F-933C-46B5-9A13-FF9C10BD413D}">
      <dgm:prSet/>
      <dgm:spPr/>
      <dgm:t>
        <a:bodyPr/>
        <a:lstStyle/>
        <a:p>
          <a:endParaRPr lang="en-US"/>
        </a:p>
      </dgm:t>
    </dgm:pt>
    <dgm:pt modelId="{A7AEA29C-845B-4A74-B97E-1003DFB4CECD}">
      <dgm:prSet phldrT="[Text]"/>
      <dgm:spPr/>
      <dgm:t>
        <a:bodyPr/>
        <a:lstStyle/>
        <a:p>
          <a:r>
            <a:rPr lang="en-US" dirty="0" smtClean="0"/>
            <a:t>The Big E</a:t>
          </a:r>
          <a:endParaRPr lang="en-US" dirty="0"/>
        </a:p>
      </dgm:t>
    </dgm:pt>
    <dgm:pt modelId="{64F41B1F-B159-469A-9F12-E4A1E841051B}" type="parTrans" cxnId="{F8AB68ED-5E35-4EB8-B3CC-1365341308F6}">
      <dgm:prSet/>
      <dgm:spPr/>
      <dgm:t>
        <a:bodyPr/>
        <a:lstStyle/>
        <a:p>
          <a:endParaRPr lang="en-US"/>
        </a:p>
      </dgm:t>
    </dgm:pt>
    <dgm:pt modelId="{6ECFAF2B-738C-41EB-BB20-050A488F7B02}" type="sibTrans" cxnId="{F8AB68ED-5E35-4EB8-B3CC-1365341308F6}">
      <dgm:prSet/>
      <dgm:spPr/>
      <dgm:t>
        <a:bodyPr/>
        <a:lstStyle/>
        <a:p>
          <a:endParaRPr lang="en-US"/>
        </a:p>
      </dgm:t>
    </dgm:pt>
    <dgm:pt modelId="{EF9EC8E8-0D64-4B46-9645-E8F2159963C8}">
      <dgm:prSet phldrT="[Text]"/>
      <dgm:spPr/>
      <dgm:t>
        <a:bodyPr/>
        <a:lstStyle/>
        <a:p>
          <a:r>
            <a:rPr lang="en-US" dirty="0" smtClean="0"/>
            <a:t>Operational Excellence</a:t>
          </a:r>
          <a:endParaRPr lang="en-US" dirty="0"/>
        </a:p>
      </dgm:t>
    </dgm:pt>
    <dgm:pt modelId="{D2F777B9-4B36-4236-909E-3CA3AD897E8C}" type="parTrans" cxnId="{EA8C5E41-FE83-4A46-B235-9CD0D729CB28}">
      <dgm:prSet/>
      <dgm:spPr/>
      <dgm:t>
        <a:bodyPr/>
        <a:lstStyle/>
        <a:p>
          <a:endParaRPr lang="en-US"/>
        </a:p>
      </dgm:t>
    </dgm:pt>
    <dgm:pt modelId="{7D2B5F41-EF35-4535-900B-711AA613DAF1}" type="sibTrans" cxnId="{EA8C5E41-FE83-4A46-B235-9CD0D729CB28}">
      <dgm:prSet/>
      <dgm:spPr/>
      <dgm:t>
        <a:bodyPr/>
        <a:lstStyle/>
        <a:p>
          <a:endParaRPr lang="en-US"/>
        </a:p>
      </dgm:t>
    </dgm:pt>
    <dgm:pt modelId="{45193596-601A-4BD8-8F7F-14B8D556BEB4}">
      <dgm:prSet phldrT="[Text]"/>
      <dgm:spPr/>
      <dgm:t>
        <a:bodyPr/>
        <a:lstStyle/>
        <a:p>
          <a:r>
            <a:rPr lang="en-US" dirty="0" smtClean="0"/>
            <a:t>Engagement and Alignment</a:t>
          </a:r>
          <a:endParaRPr lang="en-US" dirty="0"/>
        </a:p>
      </dgm:t>
    </dgm:pt>
    <dgm:pt modelId="{B6713094-D993-49BA-BC88-AA92421B969F}" type="parTrans" cxnId="{819E3681-3205-4A0C-A203-217DBA80664B}">
      <dgm:prSet/>
      <dgm:spPr/>
      <dgm:t>
        <a:bodyPr/>
        <a:lstStyle/>
        <a:p>
          <a:endParaRPr lang="en-US"/>
        </a:p>
      </dgm:t>
    </dgm:pt>
    <dgm:pt modelId="{E7D018C1-3C70-46B4-9CCF-180F6905E698}" type="sibTrans" cxnId="{819E3681-3205-4A0C-A203-217DBA80664B}">
      <dgm:prSet/>
      <dgm:spPr/>
      <dgm:t>
        <a:bodyPr/>
        <a:lstStyle/>
        <a:p>
          <a:endParaRPr lang="en-US"/>
        </a:p>
      </dgm:t>
    </dgm:pt>
    <dgm:pt modelId="{2A6FC891-DA0C-42C3-BAA0-F6239F7BE83B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6B517F5E-EEF6-41C4-A8E6-B87CB1E725D0}" type="parTrans" cxnId="{65C14254-E3FD-4747-BE36-BD338B0C1251}">
      <dgm:prSet/>
      <dgm:spPr/>
      <dgm:t>
        <a:bodyPr/>
        <a:lstStyle/>
        <a:p>
          <a:endParaRPr lang="en-US"/>
        </a:p>
      </dgm:t>
    </dgm:pt>
    <dgm:pt modelId="{915AD4D9-8173-4F4B-B27A-CE3DBD65BB03}" type="sibTrans" cxnId="{65C14254-E3FD-4747-BE36-BD338B0C1251}">
      <dgm:prSet/>
      <dgm:spPr/>
      <dgm:t>
        <a:bodyPr/>
        <a:lstStyle/>
        <a:p>
          <a:endParaRPr lang="en-US"/>
        </a:p>
      </dgm:t>
    </dgm:pt>
    <dgm:pt modelId="{B93ABD80-A2A9-4700-A21F-4389D12C8D0A}" type="pres">
      <dgm:prSet presAssocID="{F2D37EBC-BC1A-4798-9AD6-37A299F593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E150A-067B-4AC3-86F7-4EB55611CFEB}" type="pres">
      <dgm:prSet presAssocID="{4E0C69BD-8ADD-40BA-A68D-F85E9D8D08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45943-EB71-46F7-A8B8-5DD99F8D82E9}" type="pres">
      <dgm:prSet presAssocID="{552671BF-7EBC-48A7-9930-13006779C459}" presName="sibTrans" presStyleCnt="0"/>
      <dgm:spPr/>
    </dgm:pt>
    <dgm:pt modelId="{2BCE5BDD-82F7-4E25-87B8-290F6C30BB20}" type="pres">
      <dgm:prSet presAssocID="{A7AEA29C-845B-4A74-B97E-1003DFB4CE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608F9-81F1-4008-9723-EDE5C16971E0}" type="pres">
      <dgm:prSet presAssocID="{6ECFAF2B-738C-41EB-BB20-050A488F7B02}" presName="sibTrans" presStyleCnt="0"/>
      <dgm:spPr/>
    </dgm:pt>
    <dgm:pt modelId="{5719B3A1-B2F2-412F-80E8-0366015D2ACB}" type="pres">
      <dgm:prSet presAssocID="{EF9EC8E8-0D64-4B46-9645-E8F2159963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FC2B0-A365-4455-A14F-4173C9B83DD7}" type="pres">
      <dgm:prSet presAssocID="{7D2B5F41-EF35-4535-900B-711AA613DAF1}" presName="sibTrans" presStyleCnt="0"/>
      <dgm:spPr/>
    </dgm:pt>
    <dgm:pt modelId="{523DE4FE-8246-417C-9F7F-5347F86530D5}" type="pres">
      <dgm:prSet presAssocID="{45193596-601A-4BD8-8F7F-14B8D556BE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2B391-DBD9-4A45-9562-7A855FB69779}" type="pres">
      <dgm:prSet presAssocID="{E7D018C1-3C70-46B4-9CCF-180F6905E698}" presName="sibTrans" presStyleCnt="0"/>
      <dgm:spPr/>
    </dgm:pt>
    <dgm:pt modelId="{82E87202-0921-4C4F-92D5-A9242B276940}" type="pres">
      <dgm:prSet presAssocID="{2A6FC891-DA0C-42C3-BAA0-F6239F7BE8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C5E41-FE83-4A46-B235-9CD0D729CB28}" srcId="{F2D37EBC-BC1A-4798-9AD6-37A299F5933E}" destId="{EF9EC8E8-0D64-4B46-9645-E8F2159963C8}" srcOrd="2" destOrd="0" parTransId="{D2F777B9-4B36-4236-909E-3CA3AD897E8C}" sibTransId="{7D2B5F41-EF35-4535-900B-711AA613DAF1}"/>
    <dgm:cxn modelId="{23095B72-5A84-4492-9DE0-33ED54E913FA}" type="presOf" srcId="{45193596-601A-4BD8-8F7F-14B8D556BEB4}" destId="{523DE4FE-8246-417C-9F7F-5347F86530D5}" srcOrd="0" destOrd="0" presId="urn:microsoft.com/office/officeart/2005/8/layout/default"/>
    <dgm:cxn modelId="{2A98D659-F051-40F3-B43C-8B06F712608B}" type="presOf" srcId="{F2D37EBC-BC1A-4798-9AD6-37A299F5933E}" destId="{B93ABD80-A2A9-4700-A21F-4389D12C8D0A}" srcOrd="0" destOrd="0" presId="urn:microsoft.com/office/officeart/2005/8/layout/default"/>
    <dgm:cxn modelId="{819E3681-3205-4A0C-A203-217DBA80664B}" srcId="{F2D37EBC-BC1A-4798-9AD6-37A299F5933E}" destId="{45193596-601A-4BD8-8F7F-14B8D556BEB4}" srcOrd="3" destOrd="0" parTransId="{B6713094-D993-49BA-BC88-AA92421B969F}" sibTransId="{E7D018C1-3C70-46B4-9CCF-180F6905E698}"/>
    <dgm:cxn modelId="{3D336F83-0C3E-45A3-A293-D40292A4EC35}" type="presOf" srcId="{EF9EC8E8-0D64-4B46-9645-E8F2159963C8}" destId="{5719B3A1-B2F2-412F-80E8-0366015D2ACB}" srcOrd="0" destOrd="0" presId="urn:microsoft.com/office/officeart/2005/8/layout/default"/>
    <dgm:cxn modelId="{BB305D3F-933C-46B5-9A13-FF9C10BD413D}" srcId="{F2D37EBC-BC1A-4798-9AD6-37A299F5933E}" destId="{4E0C69BD-8ADD-40BA-A68D-F85E9D8D0856}" srcOrd="0" destOrd="0" parTransId="{90D8A765-28CE-447A-99A7-E8AED4125338}" sibTransId="{552671BF-7EBC-48A7-9930-13006779C459}"/>
    <dgm:cxn modelId="{65C14254-E3FD-4747-BE36-BD338B0C1251}" srcId="{F2D37EBC-BC1A-4798-9AD6-37A299F5933E}" destId="{2A6FC891-DA0C-42C3-BAA0-F6239F7BE83B}" srcOrd="4" destOrd="0" parTransId="{6B517F5E-EEF6-41C4-A8E6-B87CB1E725D0}" sibTransId="{915AD4D9-8173-4F4B-B27A-CE3DBD65BB03}"/>
    <dgm:cxn modelId="{BC541474-1E40-4350-A66C-462D06EBCE42}" type="presOf" srcId="{A7AEA29C-845B-4A74-B97E-1003DFB4CECD}" destId="{2BCE5BDD-82F7-4E25-87B8-290F6C30BB20}" srcOrd="0" destOrd="0" presId="urn:microsoft.com/office/officeart/2005/8/layout/default"/>
    <dgm:cxn modelId="{F8AB68ED-5E35-4EB8-B3CC-1365341308F6}" srcId="{F2D37EBC-BC1A-4798-9AD6-37A299F5933E}" destId="{A7AEA29C-845B-4A74-B97E-1003DFB4CECD}" srcOrd="1" destOrd="0" parTransId="{64F41B1F-B159-469A-9F12-E4A1E841051B}" sibTransId="{6ECFAF2B-738C-41EB-BB20-050A488F7B02}"/>
    <dgm:cxn modelId="{57E58E8B-F44C-4EC2-8B4B-86DADE808FD3}" type="presOf" srcId="{2A6FC891-DA0C-42C3-BAA0-F6239F7BE83B}" destId="{82E87202-0921-4C4F-92D5-A9242B276940}" srcOrd="0" destOrd="0" presId="urn:microsoft.com/office/officeart/2005/8/layout/default"/>
    <dgm:cxn modelId="{6664B3EF-F646-4A59-B250-C3023BBD6115}" type="presOf" srcId="{4E0C69BD-8ADD-40BA-A68D-F85E9D8D0856}" destId="{79BE150A-067B-4AC3-86F7-4EB55611CFEB}" srcOrd="0" destOrd="0" presId="urn:microsoft.com/office/officeart/2005/8/layout/default"/>
    <dgm:cxn modelId="{6EB147BF-09E0-4D60-97C5-1F10B704AD22}" type="presParOf" srcId="{B93ABD80-A2A9-4700-A21F-4389D12C8D0A}" destId="{79BE150A-067B-4AC3-86F7-4EB55611CFEB}" srcOrd="0" destOrd="0" presId="urn:microsoft.com/office/officeart/2005/8/layout/default"/>
    <dgm:cxn modelId="{A6058313-4D5E-4EC9-AA15-A38C9D062B16}" type="presParOf" srcId="{B93ABD80-A2A9-4700-A21F-4389D12C8D0A}" destId="{ED545943-EB71-46F7-A8B8-5DD99F8D82E9}" srcOrd="1" destOrd="0" presId="urn:microsoft.com/office/officeart/2005/8/layout/default"/>
    <dgm:cxn modelId="{5AF3F2FC-6C6D-4EA4-ABA8-E7BC7F7EEC7C}" type="presParOf" srcId="{B93ABD80-A2A9-4700-A21F-4389D12C8D0A}" destId="{2BCE5BDD-82F7-4E25-87B8-290F6C30BB20}" srcOrd="2" destOrd="0" presId="urn:microsoft.com/office/officeart/2005/8/layout/default"/>
    <dgm:cxn modelId="{44E49312-9D0A-446F-828B-596F5D8C5002}" type="presParOf" srcId="{B93ABD80-A2A9-4700-A21F-4389D12C8D0A}" destId="{88A608F9-81F1-4008-9723-EDE5C16971E0}" srcOrd="3" destOrd="0" presId="urn:microsoft.com/office/officeart/2005/8/layout/default"/>
    <dgm:cxn modelId="{95856585-2BBA-491D-9192-1438934783E7}" type="presParOf" srcId="{B93ABD80-A2A9-4700-A21F-4389D12C8D0A}" destId="{5719B3A1-B2F2-412F-80E8-0366015D2ACB}" srcOrd="4" destOrd="0" presId="urn:microsoft.com/office/officeart/2005/8/layout/default"/>
    <dgm:cxn modelId="{3DD5C114-1318-4541-846E-31655396D333}" type="presParOf" srcId="{B93ABD80-A2A9-4700-A21F-4389D12C8D0A}" destId="{DEBFC2B0-A365-4455-A14F-4173C9B83DD7}" srcOrd="5" destOrd="0" presId="urn:microsoft.com/office/officeart/2005/8/layout/default"/>
    <dgm:cxn modelId="{156AADC4-2DE4-43D3-90D6-2751041BFADF}" type="presParOf" srcId="{B93ABD80-A2A9-4700-A21F-4389D12C8D0A}" destId="{523DE4FE-8246-417C-9F7F-5347F86530D5}" srcOrd="6" destOrd="0" presId="urn:microsoft.com/office/officeart/2005/8/layout/default"/>
    <dgm:cxn modelId="{A30D7054-853E-4F3B-8252-29239099C7C2}" type="presParOf" srcId="{B93ABD80-A2A9-4700-A21F-4389D12C8D0A}" destId="{E0D2B391-DBD9-4A45-9562-7A855FB69779}" srcOrd="7" destOrd="0" presId="urn:microsoft.com/office/officeart/2005/8/layout/default"/>
    <dgm:cxn modelId="{114E23E0-0078-46E6-ACEC-9A9837043C19}" type="presParOf" srcId="{B93ABD80-A2A9-4700-A21F-4389D12C8D0A}" destId="{82E87202-0921-4C4F-92D5-A9242B2769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DB3E5-6D50-46C3-A991-83339771BCAF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98AF85-4EFC-47E8-BCC1-37585BFF956F}">
      <dgm:prSet phldrT="[Text]" custT="1"/>
      <dgm:spPr/>
      <dgm:t>
        <a:bodyPr/>
        <a:lstStyle/>
        <a:p>
          <a:r>
            <a:rPr lang="en-US" sz="1350" b="1" dirty="0"/>
            <a:t>What it is</a:t>
          </a:r>
        </a:p>
      </dgm:t>
    </dgm:pt>
    <dgm:pt modelId="{44FA7879-AACD-4437-B72F-E695099F6657}" type="parTrans" cxnId="{49E56168-C828-4450-BC4D-AE97B9E13BE3}">
      <dgm:prSet/>
      <dgm:spPr/>
      <dgm:t>
        <a:bodyPr/>
        <a:lstStyle/>
        <a:p>
          <a:endParaRPr lang="en-US"/>
        </a:p>
      </dgm:t>
    </dgm:pt>
    <dgm:pt modelId="{823FDDA3-C7D6-4454-98A4-326BF769D118}" type="sibTrans" cxnId="{49E56168-C828-4450-BC4D-AE97B9E13BE3}">
      <dgm:prSet/>
      <dgm:spPr/>
      <dgm:t>
        <a:bodyPr/>
        <a:lstStyle/>
        <a:p>
          <a:endParaRPr lang="en-US"/>
        </a:p>
      </dgm:t>
    </dgm:pt>
    <dgm:pt modelId="{786D7F37-5E78-4500-888B-80F0800EBB97}">
      <dgm:prSet phldrT="[Text]" custT="1"/>
      <dgm:spPr/>
      <dgm:t>
        <a:bodyPr/>
        <a:lstStyle/>
        <a:p>
          <a:r>
            <a:rPr lang="en-US" sz="1350" dirty="0"/>
            <a:t>Leadership Led</a:t>
          </a:r>
        </a:p>
      </dgm:t>
    </dgm:pt>
    <dgm:pt modelId="{AD3C676B-92E2-4C16-B7E8-ED3DF6D3DF81}" type="parTrans" cxnId="{8533D09D-4222-46C4-9307-376D46EF4729}">
      <dgm:prSet/>
      <dgm:spPr/>
      <dgm:t>
        <a:bodyPr/>
        <a:lstStyle/>
        <a:p>
          <a:endParaRPr lang="en-US"/>
        </a:p>
      </dgm:t>
    </dgm:pt>
    <dgm:pt modelId="{24203874-2E55-40B3-B48A-A6CA2A59DA28}" type="sibTrans" cxnId="{8533D09D-4222-46C4-9307-376D46EF4729}">
      <dgm:prSet/>
      <dgm:spPr/>
      <dgm:t>
        <a:bodyPr/>
        <a:lstStyle/>
        <a:p>
          <a:endParaRPr lang="en-US"/>
        </a:p>
      </dgm:t>
    </dgm:pt>
    <dgm:pt modelId="{BCF8A18E-CB7E-4986-959F-C38A534C2A65}">
      <dgm:prSet phldrT="[Text]" custT="1"/>
      <dgm:spPr/>
      <dgm:t>
        <a:bodyPr/>
        <a:lstStyle/>
        <a:p>
          <a:r>
            <a:rPr lang="en-US" sz="1350" b="1" dirty="0"/>
            <a:t>What it isn’t</a:t>
          </a:r>
        </a:p>
      </dgm:t>
    </dgm:pt>
    <dgm:pt modelId="{1D34D2B0-4E2C-46EB-B768-06FD74A7CEF1}" type="parTrans" cxnId="{A11323C6-9979-4BDB-8E62-19A725B1E842}">
      <dgm:prSet/>
      <dgm:spPr/>
      <dgm:t>
        <a:bodyPr/>
        <a:lstStyle/>
        <a:p>
          <a:endParaRPr lang="en-US"/>
        </a:p>
      </dgm:t>
    </dgm:pt>
    <dgm:pt modelId="{04871268-36DC-42C0-80A9-FF5BE473528F}" type="sibTrans" cxnId="{A11323C6-9979-4BDB-8E62-19A725B1E842}">
      <dgm:prSet/>
      <dgm:spPr/>
      <dgm:t>
        <a:bodyPr/>
        <a:lstStyle/>
        <a:p>
          <a:endParaRPr lang="en-US"/>
        </a:p>
      </dgm:t>
    </dgm:pt>
    <dgm:pt modelId="{93C33236-A09F-41DC-9F2A-E587D337FBBE}">
      <dgm:prSet phldrT="[Text]" custT="1"/>
      <dgm:spPr/>
      <dgm:t>
        <a:bodyPr/>
        <a:lstStyle/>
        <a:p>
          <a:r>
            <a:rPr lang="en-US" sz="1350" dirty="0"/>
            <a:t>Consultant Led</a:t>
          </a:r>
        </a:p>
      </dgm:t>
    </dgm:pt>
    <dgm:pt modelId="{1D6C067F-DFC6-4E74-B922-C350D80CC615}" type="parTrans" cxnId="{2A467472-67B7-4995-B39F-9E4E82307B69}">
      <dgm:prSet/>
      <dgm:spPr/>
      <dgm:t>
        <a:bodyPr/>
        <a:lstStyle/>
        <a:p>
          <a:endParaRPr lang="en-US"/>
        </a:p>
      </dgm:t>
    </dgm:pt>
    <dgm:pt modelId="{7EF7EDA3-5DDD-4CF3-9EC0-8E377BB1A0C6}" type="sibTrans" cxnId="{2A467472-67B7-4995-B39F-9E4E82307B69}">
      <dgm:prSet/>
      <dgm:spPr/>
      <dgm:t>
        <a:bodyPr/>
        <a:lstStyle/>
        <a:p>
          <a:endParaRPr lang="en-US"/>
        </a:p>
      </dgm:t>
    </dgm:pt>
    <dgm:pt modelId="{219D76E9-2869-4CD1-86B8-6A1FF671D9E5}">
      <dgm:prSet custT="1"/>
      <dgm:spPr/>
      <dgm:t>
        <a:bodyPr/>
        <a:lstStyle/>
        <a:p>
          <a:r>
            <a:rPr lang="en-US" sz="1350" dirty="0"/>
            <a:t>Enterprise-wide management system</a:t>
          </a:r>
        </a:p>
      </dgm:t>
    </dgm:pt>
    <dgm:pt modelId="{A3DEFC61-52CF-4DBE-A52F-B9FB6A229F83}" type="parTrans" cxnId="{0417A752-D808-428A-81DB-6D7909E2A5BA}">
      <dgm:prSet/>
      <dgm:spPr/>
      <dgm:t>
        <a:bodyPr/>
        <a:lstStyle/>
        <a:p>
          <a:endParaRPr lang="en-US"/>
        </a:p>
      </dgm:t>
    </dgm:pt>
    <dgm:pt modelId="{73BEC54B-C4D2-49B9-89FD-463DD3912C7B}" type="sibTrans" cxnId="{0417A752-D808-428A-81DB-6D7909E2A5BA}">
      <dgm:prSet/>
      <dgm:spPr/>
      <dgm:t>
        <a:bodyPr/>
        <a:lstStyle/>
        <a:p>
          <a:endParaRPr lang="en-US"/>
        </a:p>
      </dgm:t>
    </dgm:pt>
    <dgm:pt modelId="{4F19D710-17D4-4779-861B-C34C116ADCB2}">
      <dgm:prSet custT="1"/>
      <dgm:spPr/>
      <dgm:t>
        <a:bodyPr/>
        <a:lstStyle/>
        <a:p>
          <a:r>
            <a:rPr lang="en-US" sz="1350" dirty="0"/>
            <a:t>Framework/Set of Tools</a:t>
          </a:r>
        </a:p>
      </dgm:t>
    </dgm:pt>
    <dgm:pt modelId="{F4C0BCCD-1DFA-449B-BE50-1BDB995C99E9}" type="parTrans" cxnId="{4816FD92-B8DA-424F-8C7F-596FA5746665}">
      <dgm:prSet/>
      <dgm:spPr/>
      <dgm:t>
        <a:bodyPr/>
        <a:lstStyle/>
        <a:p>
          <a:endParaRPr lang="en-US"/>
        </a:p>
      </dgm:t>
    </dgm:pt>
    <dgm:pt modelId="{F3D68B3C-4645-4A34-BF87-A281C36C77FB}" type="sibTrans" cxnId="{4816FD92-B8DA-424F-8C7F-596FA5746665}">
      <dgm:prSet/>
      <dgm:spPr/>
      <dgm:t>
        <a:bodyPr/>
        <a:lstStyle/>
        <a:p>
          <a:endParaRPr lang="en-US"/>
        </a:p>
      </dgm:t>
    </dgm:pt>
    <dgm:pt modelId="{D539F5C8-3460-4380-AC7D-2B8EF1FA074C}">
      <dgm:prSet custT="1"/>
      <dgm:spPr/>
      <dgm:t>
        <a:bodyPr/>
        <a:lstStyle/>
        <a:p>
          <a:r>
            <a:rPr lang="en-US" sz="1350" dirty="0"/>
            <a:t>Ongoing support with Coaching</a:t>
          </a:r>
        </a:p>
      </dgm:t>
    </dgm:pt>
    <dgm:pt modelId="{D8ED1B64-E72D-4C70-B181-E0F5095F79F6}" type="parTrans" cxnId="{4882A55D-9966-4BA9-A234-99390EC62AED}">
      <dgm:prSet/>
      <dgm:spPr/>
      <dgm:t>
        <a:bodyPr/>
        <a:lstStyle/>
        <a:p>
          <a:endParaRPr lang="en-US"/>
        </a:p>
      </dgm:t>
    </dgm:pt>
    <dgm:pt modelId="{7D987DB7-C2B9-44A4-96BB-7BB29308CC85}" type="sibTrans" cxnId="{4882A55D-9966-4BA9-A234-99390EC62AED}">
      <dgm:prSet/>
      <dgm:spPr/>
      <dgm:t>
        <a:bodyPr/>
        <a:lstStyle/>
        <a:p>
          <a:endParaRPr lang="en-US"/>
        </a:p>
      </dgm:t>
    </dgm:pt>
    <dgm:pt modelId="{A7BF5A24-D541-43C2-952E-1ECC8E1AAF51}">
      <dgm:prSet custT="1"/>
      <dgm:spPr/>
      <dgm:t>
        <a:bodyPr/>
        <a:lstStyle/>
        <a:p>
          <a:r>
            <a:rPr lang="en-US" sz="1350" dirty="0"/>
            <a:t>Inconsistent/</a:t>
          </a:r>
          <a:r>
            <a:rPr lang="en-US" sz="1350" dirty="0" err="1"/>
            <a:t>Silo’d</a:t>
          </a:r>
          <a:r>
            <a:rPr lang="en-US" sz="1350" dirty="0"/>
            <a:t> Approaches</a:t>
          </a:r>
        </a:p>
      </dgm:t>
    </dgm:pt>
    <dgm:pt modelId="{0FED0862-3BEF-4129-B78C-7384BF177704}" type="parTrans" cxnId="{57D7C650-D24F-4AE0-AC3C-CF9A59A28FCC}">
      <dgm:prSet/>
      <dgm:spPr/>
      <dgm:t>
        <a:bodyPr/>
        <a:lstStyle/>
        <a:p>
          <a:endParaRPr lang="en-US"/>
        </a:p>
      </dgm:t>
    </dgm:pt>
    <dgm:pt modelId="{4A33FF7A-13EC-4CCB-ACA0-5E86A1E6B8DF}" type="sibTrans" cxnId="{57D7C650-D24F-4AE0-AC3C-CF9A59A28FCC}">
      <dgm:prSet/>
      <dgm:spPr/>
      <dgm:t>
        <a:bodyPr/>
        <a:lstStyle/>
        <a:p>
          <a:endParaRPr lang="en-US"/>
        </a:p>
      </dgm:t>
    </dgm:pt>
    <dgm:pt modelId="{E9FD6FAE-8360-428F-A916-9A12D669CDBF}">
      <dgm:prSet custT="1"/>
      <dgm:spPr/>
      <dgm:t>
        <a:bodyPr/>
        <a:lstStyle/>
        <a:p>
          <a:r>
            <a:rPr lang="en-US" sz="1350" dirty="0"/>
            <a:t>Centralized/Prescribed </a:t>
          </a:r>
        </a:p>
      </dgm:t>
    </dgm:pt>
    <dgm:pt modelId="{83244F3C-EC50-4224-BDA7-0161F6787831}" type="parTrans" cxnId="{91B8392E-5F3F-4E30-BFBC-900D33A23646}">
      <dgm:prSet/>
      <dgm:spPr/>
      <dgm:t>
        <a:bodyPr/>
        <a:lstStyle/>
        <a:p>
          <a:endParaRPr lang="en-US"/>
        </a:p>
      </dgm:t>
    </dgm:pt>
    <dgm:pt modelId="{725D9472-AC0C-4282-9F4C-98D167902C04}" type="sibTrans" cxnId="{91B8392E-5F3F-4E30-BFBC-900D33A23646}">
      <dgm:prSet/>
      <dgm:spPr/>
      <dgm:t>
        <a:bodyPr/>
        <a:lstStyle/>
        <a:p>
          <a:endParaRPr lang="en-US"/>
        </a:p>
      </dgm:t>
    </dgm:pt>
    <dgm:pt modelId="{BAFA46A0-616A-4A0A-A7EC-EECDB017B733}">
      <dgm:prSet custT="1"/>
      <dgm:spPr/>
      <dgm:t>
        <a:bodyPr/>
        <a:lstStyle/>
        <a:p>
          <a:r>
            <a:rPr lang="en-US" sz="1350" dirty="0"/>
            <a:t>“One and Done” Training</a:t>
          </a:r>
        </a:p>
      </dgm:t>
    </dgm:pt>
    <dgm:pt modelId="{A3B02012-0FF3-4400-A0A3-CF6480E0E31D}" type="parTrans" cxnId="{64D4FCB5-B865-4419-94F7-848E987312A3}">
      <dgm:prSet/>
      <dgm:spPr/>
      <dgm:t>
        <a:bodyPr/>
        <a:lstStyle/>
        <a:p>
          <a:endParaRPr lang="en-US"/>
        </a:p>
      </dgm:t>
    </dgm:pt>
    <dgm:pt modelId="{A57F76FD-78D9-4BEF-A05D-3C8087E59464}" type="sibTrans" cxnId="{64D4FCB5-B865-4419-94F7-848E987312A3}">
      <dgm:prSet/>
      <dgm:spPr/>
      <dgm:t>
        <a:bodyPr/>
        <a:lstStyle/>
        <a:p>
          <a:endParaRPr lang="en-US"/>
        </a:p>
      </dgm:t>
    </dgm:pt>
    <dgm:pt modelId="{CA53CFBF-6BB3-4944-9B94-BF110C2986D9}">
      <dgm:prSet phldrT="[Text]" custT="1"/>
      <dgm:spPr/>
      <dgm:t>
        <a:bodyPr/>
        <a:lstStyle/>
        <a:p>
          <a:r>
            <a:rPr lang="en-US" sz="1350" dirty="0"/>
            <a:t>Another “topic of the day”</a:t>
          </a:r>
        </a:p>
      </dgm:t>
    </dgm:pt>
    <dgm:pt modelId="{1DAD70E7-9AA6-41AB-8756-4EAB6E489479}" type="parTrans" cxnId="{47EFEACA-EB93-4A35-9009-B714D9E49CB0}">
      <dgm:prSet/>
      <dgm:spPr/>
      <dgm:t>
        <a:bodyPr/>
        <a:lstStyle/>
        <a:p>
          <a:endParaRPr lang="en-US"/>
        </a:p>
      </dgm:t>
    </dgm:pt>
    <dgm:pt modelId="{311ED626-BA31-44BC-A4B7-8048EDB25E03}" type="sibTrans" cxnId="{47EFEACA-EB93-4A35-9009-B714D9E49CB0}">
      <dgm:prSet/>
      <dgm:spPr/>
      <dgm:t>
        <a:bodyPr/>
        <a:lstStyle/>
        <a:p>
          <a:endParaRPr lang="en-US"/>
        </a:p>
      </dgm:t>
    </dgm:pt>
    <dgm:pt modelId="{FACF164F-700E-438B-893B-7FE1A22E4808}">
      <dgm:prSet phldrT="[Text]" custT="1"/>
      <dgm:spPr/>
      <dgm:t>
        <a:bodyPr/>
        <a:lstStyle/>
        <a:p>
          <a:r>
            <a:rPr lang="en-US" sz="1350" dirty="0"/>
            <a:t>Ingrained into our culture</a:t>
          </a:r>
        </a:p>
      </dgm:t>
    </dgm:pt>
    <dgm:pt modelId="{DDA77528-AD32-4FBA-AD37-B98B473D5AE7}" type="parTrans" cxnId="{C76AC2C8-C737-4271-9ED3-13A5738322C4}">
      <dgm:prSet/>
      <dgm:spPr/>
      <dgm:t>
        <a:bodyPr/>
        <a:lstStyle/>
        <a:p>
          <a:endParaRPr lang="en-US"/>
        </a:p>
      </dgm:t>
    </dgm:pt>
    <dgm:pt modelId="{5542E17C-1532-4AE8-930F-F582257F4299}" type="sibTrans" cxnId="{C76AC2C8-C737-4271-9ED3-13A5738322C4}">
      <dgm:prSet/>
      <dgm:spPr/>
      <dgm:t>
        <a:bodyPr/>
        <a:lstStyle/>
        <a:p>
          <a:endParaRPr lang="en-US"/>
        </a:p>
      </dgm:t>
    </dgm:pt>
    <dgm:pt modelId="{566DCC70-5635-4097-9D75-F686A4CB137C}" type="pres">
      <dgm:prSet presAssocID="{D17DB3E5-6D50-46C3-A991-83339771BC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B66F6-543F-43BA-BDCC-F223EF00A6CA}" type="pres">
      <dgm:prSet presAssocID="{4298AF85-4EFC-47E8-BCC1-37585BFF956F}" presName="upArrow" presStyleLbl="node1" presStyleIdx="0" presStyleCnt="2"/>
      <dgm:spPr>
        <a:solidFill>
          <a:schemeClr val="accent2"/>
        </a:solidFill>
      </dgm:spPr>
    </dgm:pt>
    <dgm:pt modelId="{C731E2B7-B779-4DA4-BA93-CC37A9B02948}" type="pres">
      <dgm:prSet presAssocID="{4298AF85-4EFC-47E8-BCC1-37585BFF956F}" presName="upArrowText" presStyleLbl="revTx" presStyleIdx="0" presStyleCnt="2" custScaleX="109945" custLinFactNeighborX="4053" custLinFactNeighborY="-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B8BDD-B9AA-4001-AD25-CA525CC53F2E}" type="pres">
      <dgm:prSet presAssocID="{BCF8A18E-CB7E-4986-959F-C38A534C2A65}" presName="downArrow" presStyleLbl="node1" presStyleIdx="1" presStyleCnt="2"/>
      <dgm:spPr/>
    </dgm:pt>
    <dgm:pt modelId="{9B3FD779-0E82-467A-AEFA-BE95705FC616}" type="pres">
      <dgm:prSet presAssocID="{BCF8A18E-CB7E-4986-959F-C38A534C2A65}" presName="downArrowText" presStyleLbl="revTx" presStyleIdx="1" presStyleCnt="2" custLinFactNeighborX="21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7ECE6-320D-4A2D-88C8-B8D181949F8E}" type="presOf" srcId="{219D76E9-2869-4CD1-86B8-6A1FF671D9E5}" destId="{C731E2B7-B779-4DA4-BA93-CC37A9B02948}" srcOrd="0" destOrd="3" presId="urn:microsoft.com/office/officeart/2005/8/layout/arrow4"/>
    <dgm:cxn modelId="{FCCA028A-02EF-4DE7-A338-F9B138C526ED}" type="presOf" srcId="{93C33236-A09F-41DC-9F2A-E587D337FBBE}" destId="{9B3FD779-0E82-467A-AEFA-BE95705FC616}" srcOrd="0" destOrd="1" presId="urn:microsoft.com/office/officeart/2005/8/layout/arrow4"/>
    <dgm:cxn modelId="{D54509F7-2C21-4047-9014-28107A2F0C36}" type="presOf" srcId="{A7BF5A24-D541-43C2-952E-1ECC8E1AAF51}" destId="{9B3FD779-0E82-467A-AEFA-BE95705FC616}" srcOrd="0" destOrd="3" presId="urn:microsoft.com/office/officeart/2005/8/layout/arrow4"/>
    <dgm:cxn modelId="{4882A55D-9966-4BA9-A234-99390EC62AED}" srcId="{4298AF85-4EFC-47E8-BCC1-37585BFF956F}" destId="{D539F5C8-3460-4380-AC7D-2B8EF1FA074C}" srcOrd="4" destOrd="0" parTransId="{D8ED1B64-E72D-4C70-B181-E0F5095F79F6}" sibTransId="{7D987DB7-C2B9-44A4-96BB-7BB29308CC85}"/>
    <dgm:cxn modelId="{FA073EA9-4296-48C7-9E67-D86632F904DC}" type="presOf" srcId="{FACF164F-700E-438B-893B-7FE1A22E4808}" destId="{C731E2B7-B779-4DA4-BA93-CC37A9B02948}" srcOrd="0" destOrd="2" presId="urn:microsoft.com/office/officeart/2005/8/layout/arrow4"/>
    <dgm:cxn modelId="{86BD5414-B269-41A0-8275-00BBE30371C3}" type="presOf" srcId="{786D7F37-5E78-4500-888B-80F0800EBB97}" destId="{C731E2B7-B779-4DA4-BA93-CC37A9B02948}" srcOrd="0" destOrd="1" presId="urn:microsoft.com/office/officeart/2005/8/layout/arrow4"/>
    <dgm:cxn modelId="{4816FD92-B8DA-424F-8C7F-596FA5746665}" srcId="{4298AF85-4EFC-47E8-BCC1-37585BFF956F}" destId="{4F19D710-17D4-4779-861B-C34C116ADCB2}" srcOrd="3" destOrd="0" parTransId="{F4C0BCCD-1DFA-449B-BE50-1BDB995C99E9}" sibTransId="{F3D68B3C-4645-4A34-BF87-A281C36C77FB}"/>
    <dgm:cxn modelId="{9B75F59D-A854-4AB7-B73B-7280E8A6855F}" type="presOf" srcId="{BCF8A18E-CB7E-4986-959F-C38A534C2A65}" destId="{9B3FD779-0E82-467A-AEFA-BE95705FC616}" srcOrd="0" destOrd="0" presId="urn:microsoft.com/office/officeart/2005/8/layout/arrow4"/>
    <dgm:cxn modelId="{C76AC2C8-C737-4271-9ED3-13A5738322C4}" srcId="{4298AF85-4EFC-47E8-BCC1-37585BFF956F}" destId="{FACF164F-700E-438B-893B-7FE1A22E4808}" srcOrd="1" destOrd="0" parTransId="{DDA77528-AD32-4FBA-AD37-B98B473D5AE7}" sibTransId="{5542E17C-1532-4AE8-930F-F582257F4299}"/>
    <dgm:cxn modelId="{57D7C650-D24F-4AE0-AC3C-CF9A59A28FCC}" srcId="{BCF8A18E-CB7E-4986-959F-C38A534C2A65}" destId="{A7BF5A24-D541-43C2-952E-1ECC8E1AAF51}" srcOrd="2" destOrd="0" parTransId="{0FED0862-3BEF-4129-B78C-7384BF177704}" sibTransId="{4A33FF7A-13EC-4CCB-ACA0-5E86A1E6B8DF}"/>
    <dgm:cxn modelId="{0417A752-D808-428A-81DB-6D7909E2A5BA}" srcId="{4298AF85-4EFC-47E8-BCC1-37585BFF956F}" destId="{219D76E9-2869-4CD1-86B8-6A1FF671D9E5}" srcOrd="2" destOrd="0" parTransId="{A3DEFC61-52CF-4DBE-A52F-B9FB6A229F83}" sibTransId="{73BEC54B-C4D2-49B9-89FD-463DD3912C7B}"/>
    <dgm:cxn modelId="{91B8392E-5F3F-4E30-BFBC-900D33A23646}" srcId="{BCF8A18E-CB7E-4986-959F-C38A534C2A65}" destId="{E9FD6FAE-8360-428F-A916-9A12D669CDBF}" srcOrd="3" destOrd="0" parTransId="{83244F3C-EC50-4224-BDA7-0161F6787831}" sibTransId="{725D9472-AC0C-4282-9F4C-98D167902C04}"/>
    <dgm:cxn modelId="{7CBF8253-CCD2-4054-9F79-051EABA19BBF}" type="presOf" srcId="{4298AF85-4EFC-47E8-BCC1-37585BFF956F}" destId="{C731E2B7-B779-4DA4-BA93-CC37A9B02948}" srcOrd="0" destOrd="0" presId="urn:microsoft.com/office/officeart/2005/8/layout/arrow4"/>
    <dgm:cxn modelId="{D55E3B60-8699-4BD1-967D-66C868494B77}" type="presOf" srcId="{CA53CFBF-6BB3-4944-9B94-BF110C2986D9}" destId="{9B3FD779-0E82-467A-AEFA-BE95705FC616}" srcOrd="0" destOrd="2" presId="urn:microsoft.com/office/officeart/2005/8/layout/arrow4"/>
    <dgm:cxn modelId="{64D4FCB5-B865-4419-94F7-848E987312A3}" srcId="{BCF8A18E-CB7E-4986-959F-C38A534C2A65}" destId="{BAFA46A0-616A-4A0A-A7EC-EECDB017B733}" srcOrd="4" destOrd="0" parTransId="{A3B02012-0FF3-4400-A0A3-CF6480E0E31D}" sibTransId="{A57F76FD-78D9-4BEF-A05D-3C8087E59464}"/>
    <dgm:cxn modelId="{49E56168-C828-4450-BC4D-AE97B9E13BE3}" srcId="{D17DB3E5-6D50-46C3-A991-83339771BCAF}" destId="{4298AF85-4EFC-47E8-BCC1-37585BFF956F}" srcOrd="0" destOrd="0" parTransId="{44FA7879-AACD-4437-B72F-E695099F6657}" sibTransId="{823FDDA3-C7D6-4454-98A4-326BF769D118}"/>
    <dgm:cxn modelId="{C2630F5F-5E2C-400C-8B15-7811B4045FAC}" type="presOf" srcId="{D17DB3E5-6D50-46C3-A991-83339771BCAF}" destId="{566DCC70-5635-4097-9D75-F686A4CB137C}" srcOrd="0" destOrd="0" presId="urn:microsoft.com/office/officeart/2005/8/layout/arrow4"/>
    <dgm:cxn modelId="{E8EAADDC-4B6E-479C-A289-4D5F6690A7EE}" type="presOf" srcId="{E9FD6FAE-8360-428F-A916-9A12D669CDBF}" destId="{9B3FD779-0E82-467A-AEFA-BE95705FC616}" srcOrd="0" destOrd="4" presId="urn:microsoft.com/office/officeart/2005/8/layout/arrow4"/>
    <dgm:cxn modelId="{0E1EFA87-858F-4FE7-848B-51A39CB317F1}" type="presOf" srcId="{4F19D710-17D4-4779-861B-C34C116ADCB2}" destId="{C731E2B7-B779-4DA4-BA93-CC37A9B02948}" srcOrd="0" destOrd="4" presId="urn:microsoft.com/office/officeart/2005/8/layout/arrow4"/>
    <dgm:cxn modelId="{989A1196-02BC-4985-B594-2204F6C67101}" type="presOf" srcId="{D539F5C8-3460-4380-AC7D-2B8EF1FA074C}" destId="{C731E2B7-B779-4DA4-BA93-CC37A9B02948}" srcOrd="0" destOrd="5" presId="urn:microsoft.com/office/officeart/2005/8/layout/arrow4"/>
    <dgm:cxn modelId="{A11323C6-9979-4BDB-8E62-19A725B1E842}" srcId="{D17DB3E5-6D50-46C3-A991-83339771BCAF}" destId="{BCF8A18E-CB7E-4986-959F-C38A534C2A65}" srcOrd="1" destOrd="0" parTransId="{1D34D2B0-4E2C-46EB-B768-06FD74A7CEF1}" sibTransId="{04871268-36DC-42C0-80A9-FF5BE473528F}"/>
    <dgm:cxn modelId="{36FA3AB8-C312-42FB-A97D-6783260BE222}" type="presOf" srcId="{BAFA46A0-616A-4A0A-A7EC-EECDB017B733}" destId="{9B3FD779-0E82-467A-AEFA-BE95705FC616}" srcOrd="0" destOrd="5" presId="urn:microsoft.com/office/officeart/2005/8/layout/arrow4"/>
    <dgm:cxn modelId="{47EFEACA-EB93-4A35-9009-B714D9E49CB0}" srcId="{BCF8A18E-CB7E-4986-959F-C38A534C2A65}" destId="{CA53CFBF-6BB3-4944-9B94-BF110C2986D9}" srcOrd="1" destOrd="0" parTransId="{1DAD70E7-9AA6-41AB-8756-4EAB6E489479}" sibTransId="{311ED626-BA31-44BC-A4B7-8048EDB25E03}"/>
    <dgm:cxn modelId="{2A467472-67B7-4995-B39F-9E4E82307B69}" srcId="{BCF8A18E-CB7E-4986-959F-C38A534C2A65}" destId="{93C33236-A09F-41DC-9F2A-E587D337FBBE}" srcOrd="0" destOrd="0" parTransId="{1D6C067F-DFC6-4E74-B922-C350D80CC615}" sibTransId="{7EF7EDA3-5DDD-4CF3-9EC0-8E377BB1A0C6}"/>
    <dgm:cxn modelId="{8533D09D-4222-46C4-9307-376D46EF4729}" srcId="{4298AF85-4EFC-47E8-BCC1-37585BFF956F}" destId="{786D7F37-5E78-4500-888B-80F0800EBB97}" srcOrd="0" destOrd="0" parTransId="{AD3C676B-92E2-4C16-B7E8-ED3DF6D3DF81}" sibTransId="{24203874-2E55-40B3-B48A-A6CA2A59DA28}"/>
    <dgm:cxn modelId="{B1B6736E-3D89-4846-B6B2-CE9CFE00BE17}" type="presParOf" srcId="{566DCC70-5635-4097-9D75-F686A4CB137C}" destId="{36FB66F6-543F-43BA-BDCC-F223EF00A6CA}" srcOrd="0" destOrd="0" presId="urn:microsoft.com/office/officeart/2005/8/layout/arrow4"/>
    <dgm:cxn modelId="{4E7E12E7-52B9-4F40-BF6D-7278455B028B}" type="presParOf" srcId="{566DCC70-5635-4097-9D75-F686A4CB137C}" destId="{C731E2B7-B779-4DA4-BA93-CC37A9B02948}" srcOrd="1" destOrd="0" presId="urn:microsoft.com/office/officeart/2005/8/layout/arrow4"/>
    <dgm:cxn modelId="{5F21B0F2-F2BF-4C09-AC44-BA4D5DF9ADF1}" type="presParOf" srcId="{566DCC70-5635-4097-9D75-F686A4CB137C}" destId="{742B8BDD-B9AA-4001-AD25-CA525CC53F2E}" srcOrd="2" destOrd="0" presId="urn:microsoft.com/office/officeart/2005/8/layout/arrow4"/>
    <dgm:cxn modelId="{817D42CC-0CFE-435A-8665-97A5ABC9BDAF}" type="presParOf" srcId="{566DCC70-5635-4097-9D75-F686A4CB137C}" destId="{9B3FD779-0E82-467A-AEFA-BE95705FC61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E3A785-5804-4E1B-9428-995D7DFA1CC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2910EB9-8DDA-44AA-8C4A-875F30F11D8D}">
      <dgm:prSet phldrT="[Text]" custT="1"/>
      <dgm:spPr/>
      <dgm:t>
        <a:bodyPr/>
        <a:lstStyle/>
        <a:p>
          <a:r>
            <a:rPr lang="en-US" sz="1350" dirty="0" smtClean="0"/>
            <a:t>PATIENT LIVES</a:t>
          </a:r>
          <a:endParaRPr lang="en-US" sz="1350" dirty="0"/>
        </a:p>
      </dgm:t>
    </dgm:pt>
    <dgm:pt modelId="{A0979BA9-D1CE-4906-BFF0-1C5A03BD9CC8}" type="parTrans" cxnId="{13A775CD-BF11-4A13-8149-0DDEC45F0C83}">
      <dgm:prSet/>
      <dgm:spPr/>
      <dgm:t>
        <a:bodyPr/>
        <a:lstStyle/>
        <a:p>
          <a:endParaRPr lang="en-US"/>
        </a:p>
      </dgm:t>
    </dgm:pt>
    <dgm:pt modelId="{DEB37B84-D04B-4A55-8F2A-B5E3ADC6A7D8}" type="sibTrans" cxnId="{13A775CD-BF11-4A13-8149-0DDEC45F0C83}">
      <dgm:prSet/>
      <dgm:spPr/>
      <dgm:t>
        <a:bodyPr/>
        <a:lstStyle/>
        <a:p>
          <a:endParaRPr lang="en-US"/>
        </a:p>
      </dgm:t>
    </dgm:pt>
    <dgm:pt modelId="{87458F00-103D-4D51-A10E-CEB5EF20E0DD}">
      <dgm:prSet phldrT="[Text]" custT="1"/>
      <dgm:spPr/>
      <dgm:t>
        <a:bodyPr/>
        <a:lstStyle/>
        <a:p>
          <a:pPr algn="ctr"/>
          <a:r>
            <a:rPr lang="en-US" sz="1350" dirty="0" smtClean="0"/>
            <a:t>83,000</a:t>
          </a:r>
          <a:endParaRPr lang="en-US" sz="1350" dirty="0"/>
        </a:p>
      </dgm:t>
    </dgm:pt>
    <dgm:pt modelId="{E743D2C6-0900-4378-89C7-8F334FB53451}" type="parTrans" cxnId="{49DD7752-3053-47D9-8BB3-3B1F360B4150}">
      <dgm:prSet/>
      <dgm:spPr/>
      <dgm:t>
        <a:bodyPr/>
        <a:lstStyle/>
        <a:p>
          <a:endParaRPr lang="en-US"/>
        </a:p>
      </dgm:t>
    </dgm:pt>
    <dgm:pt modelId="{F5BD17C8-2F1B-4135-8DAE-500559CBCEB2}" type="sibTrans" cxnId="{49DD7752-3053-47D9-8BB3-3B1F360B4150}">
      <dgm:prSet/>
      <dgm:spPr/>
      <dgm:t>
        <a:bodyPr/>
        <a:lstStyle/>
        <a:p>
          <a:endParaRPr lang="en-US"/>
        </a:p>
      </dgm:t>
    </dgm:pt>
    <dgm:pt modelId="{CE367830-68BD-4E4F-A497-DA21EF17021E}">
      <dgm:prSet phldrT="[Text]" custT="1"/>
      <dgm:spPr/>
      <dgm:t>
        <a:bodyPr/>
        <a:lstStyle/>
        <a:p>
          <a:r>
            <a:rPr lang="en-US" sz="1350" dirty="0" smtClean="0"/>
            <a:t>PHYSICIANS </a:t>
          </a:r>
          <a:endParaRPr lang="en-US" sz="1350" dirty="0"/>
        </a:p>
      </dgm:t>
    </dgm:pt>
    <dgm:pt modelId="{5349456F-EC90-4804-8EF5-E97B0F3AF98C}" type="parTrans" cxnId="{600E7970-8859-4C86-9E25-6B74C99BC2EE}">
      <dgm:prSet/>
      <dgm:spPr/>
      <dgm:t>
        <a:bodyPr/>
        <a:lstStyle/>
        <a:p>
          <a:endParaRPr lang="en-US"/>
        </a:p>
      </dgm:t>
    </dgm:pt>
    <dgm:pt modelId="{32066F74-38BC-43A1-8293-B5D78BF34EA9}" type="sibTrans" cxnId="{600E7970-8859-4C86-9E25-6B74C99BC2EE}">
      <dgm:prSet/>
      <dgm:spPr/>
      <dgm:t>
        <a:bodyPr/>
        <a:lstStyle/>
        <a:p>
          <a:endParaRPr lang="en-US"/>
        </a:p>
      </dgm:t>
    </dgm:pt>
    <dgm:pt modelId="{E22E5430-28D9-48DE-B073-000BE4EA2F0D}">
      <dgm:prSet phldrT="[Text]" custT="1"/>
      <dgm:spPr/>
      <dgm:t>
        <a:bodyPr/>
        <a:lstStyle/>
        <a:p>
          <a:pPr algn="ctr"/>
          <a:r>
            <a:rPr lang="en-US" sz="1350" dirty="0" smtClean="0"/>
            <a:t>1,600</a:t>
          </a:r>
          <a:endParaRPr lang="en-US" sz="1350" dirty="0"/>
        </a:p>
      </dgm:t>
    </dgm:pt>
    <dgm:pt modelId="{140FDC0E-AEF1-4AF1-A760-190251470C4E}" type="parTrans" cxnId="{D123EB9D-0A9C-4404-9D19-F6E0A53119FF}">
      <dgm:prSet/>
      <dgm:spPr/>
      <dgm:t>
        <a:bodyPr/>
        <a:lstStyle/>
        <a:p>
          <a:endParaRPr lang="en-US"/>
        </a:p>
      </dgm:t>
    </dgm:pt>
    <dgm:pt modelId="{F086FE84-0FFE-4F5A-A450-DBF0809BBE93}" type="sibTrans" cxnId="{D123EB9D-0A9C-4404-9D19-F6E0A53119FF}">
      <dgm:prSet/>
      <dgm:spPr/>
      <dgm:t>
        <a:bodyPr/>
        <a:lstStyle/>
        <a:p>
          <a:endParaRPr lang="en-US"/>
        </a:p>
      </dgm:t>
    </dgm:pt>
    <dgm:pt modelId="{C3256D05-6E72-404E-9F50-1C5549E135D0}">
      <dgm:prSet phldrT="[Text]" custT="1"/>
      <dgm:spPr/>
      <dgm:t>
        <a:bodyPr/>
        <a:lstStyle/>
        <a:p>
          <a:r>
            <a:rPr lang="en-US" sz="1350" dirty="0" smtClean="0"/>
            <a:t>STAFF</a:t>
          </a:r>
          <a:endParaRPr lang="en-US" sz="1350" dirty="0"/>
        </a:p>
      </dgm:t>
    </dgm:pt>
    <dgm:pt modelId="{1F8C2DF3-0DFA-448A-9F14-F1C7377E6C6C}" type="parTrans" cxnId="{CC6B4D7B-7BEC-4E65-986A-1337D9DC121F}">
      <dgm:prSet/>
      <dgm:spPr/>
      <dgm:t>
        <a:bodyPr/>
        <a:lstStyle/>
        <a:p>
          <a:endParaRPr lang="en-US"/>
        </a:p>
      </dgm:t>
    </dgm:pt>
    <dgm:pt modelId="{39BE591C-F625-4CE2-9612-A0806D57DC89}" type="sibTrans" cxnId="{CC6B4D7B-7BEC-4E65-986A-1337D9DC121F}">
      <dgm:prSet/>
      <dgm:spPr/>
      <dgm:t>
        <a:bodyPr/>
        <a:lstStyle/>
        <a:p>
          <a:endParaRPr lang="en-US"/>
        </a:p>
      </dgm:t>
    </dgm:pt>
    <dgm:pt modelId="{AAE11744-FFEE-4D70-B986-EA15F5AB5039}">
      <dgm:prSet phldrT="[Text]" custT="1"/>
      <dgm:spPr/>
      <dgm:t>
        <a:bodyPr/>
        <a:lstStyle/>
        <a:p>
          <a:pPr algn="ctr"/>
          <a:r>
            <a:rPr lang="en-US" sz="1350" dirty="0" smtClean="0"/>
            <a:t>9,100</a:t>
          </a:r>
          <a:endParaRPr lang="en-US" sz="1350" dirty="0"/>
        </a:p>
      </dgm:t>
    </dgm:pt>
    <dgm:pt modelId="{EA0A145F-A970-4102-8568-BCB161381738}" type="parTrans" cxnId="{1B398B7E-E202-441B-ACD9-210BABB75671}">
      <dgm:prSet/>
      <dgm:spPr/>
      <dgm:t>
        <a:bodyPr/>
        <a:lstStyle/>
        <a:p>
          <a:endParaRPr lang="en-US"/>
        </a:p>
      </dgm:t>
    </dgm:pt>
    <dgm:pt modelId="{E41643A3-AF1D-4947-9239-2E238D0FCFBB}" type="sibTrans" cxnId="{1B398B7E-E202-441B-ACD9-210BABB75671}">
      <dgm:prSet/>
      <dgm:spPr/>
      <dgm:t>
        <a:bodyPr/>
        <a:lstStyle/>
        <a:p>
          <a:endParaRPr lang="en-US"/>
        </a:p>
      </dgm:t>
    </dgm:pt>
    <dgm:pt modelId="{5814E66A-2664-44D7-B5C8-707EDAEA7EAD}" type="pres">
      <dgm:prSet presAssocID="{E6E3A785-5804-4E1B-9428-995D7DFA1C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B2D40E-EB7E-4255-97C4-5A5A9841B504}" type="pres">
      <dgm:prSet presAssocID="{82910EB9-8DDA-44AA-8C4A-875F30F11D8D}" presName="composite" presStyleCnt="0"/>
      <dgm:spPr/>
      <dgm:t>
        <a:bodyPr/>
        <a:lstStyle/>
        <a:p>
          <a:endParaRPr lang="en-US"/>
        </a:p>
      </dgm:t>
    </dgm:pt>
    <dgm:pt modelId="{84030687-052D-4964-84F9-11B53713419E}" type="pres">
      <dgm:prSet presAssocID="{82910EB9-8DDA-44AA-8C4A-875F30F11D8D}" presName="ParentText" presStyleLbl="node1" presStyleIdx="0" presStyleCnt="3" custScaleY="217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B6F58-6F2F-4CD1-B5C8-FA7D98D43E44}" type="pres">
      <dgm:prSet presAssocID="{82910EB9-8DDA-44AA-8C4A-875F30F11D8D}" presName="Image" presStyleLbl="bgImgPlace1" presStyleIdx="0" presStyleCnt="3" custAng="5400000" custScaleX="98346" custScaleY="1178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2DE99B-E859-4B34-9248-16A26D5F0D76}" type="pres">
      <dgm:prSet presAssocID="{82910EB9-8DDA-44AA-8C4A-875F30F11D8D}" presName="ChildText" presStyleLbl="fgAcc1" presStyleIdx="0" presStyleCnt="3" custScaleX="11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3C1F-5719-4573-9904-4F211ADD21A6}" type="pres">
      <dgm:prSet presAssocID="{DEB37B84-D04B-4A55-8F2A-B5E3ADC6A7D8}" presName="sibTrans" presStyleCnt="0"/>
      <dgm:spPr/>
      <dgm:t>
        <a:bodyPr/>
        <a:lstStyle/>
        <a:p>
          <a:endParaRPr lang="en-US"/>
        </a:p>
      </dgm:t>
    </dgm:pt>
    <dgm:pt modelId="{48D7C6FE-9148-49B0-8105-A6E821391974}" type="pres">
      <dgm:prSet presAssocID="{CE367830-68BD-4E4F-A497-DA21EF17021E}" presName="composite" presStyleCnt="0"/>
      <dgm:spPr/>
      <dgm:t>
        <a:bodyPr/>
        <a:lstStyle/>
        <a:p>
          <a:endParaRPr lang="en-US"/>
        </a:p>
      </dgm:t>
    </dgm:pt>
    <dgm:pt modelId="{996561CF-85A4-45E3-A4CC-32D79F7E2313}" type="pres">
      <dgm:prSet presAssocID="{CE367830-68BD-4E4F-A497-DA21EF17021E}" presName="ParentText" presStyleLbl="node1" presStyleIdx="1" presStyleCnt="3" custScaleY="217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57CF4-B441-42E1-82B1-37E47B7C2374}" type="pres">
      <dgm:prSet presAssocID="{CE367830-68BD-4E4F-A497-DA21EF17021E}" presName="Image" presStyleLbl="bgImgPlace1" presStyleIdx="1" presStyleCnt="3" custAng="108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2B9D62-6687-482E-9097-76C38B81B022}" type="pres">
      <dgm:prSet presAssocID="{CE367830-68BD-4E4F-A497-DA21EF17021E}" presName="ChildText" presStyleLbl="fgAcc1" presStyleIdx="1" presStyleCnt="3" custScaleX="11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B28D3-A7F6-489E-8316-9A04F6B7BDB0}" type="pres">
      <dgm:prSet presAssocID="{32066F74-38BC-43A1-8293-B5D78BF34EA9}" presName="sibTrans" presStyleCnt="0"/>
      <dgm:spPr/>
      <dgm:t>
        <a:bodyPr/>
        <a:lstStyle/>
        <a:p>
          <a:endParaRPr lang="en-US"/>
        </a:p>
      </dgm:t>
    </dgm:pt>
    <dgm:pt modelId="{534F16D3-EF0D-4AFB-A985-A36D9ECD02F6}" type="pres">
      <dgm:prSet presAssocID="{C3256D05-6E72-404E-9F50-1C5549E135D0}" presName="composite" presStyleCnt="0"/>
      <dgm:spPr/>
      <dgm:t>
        <a:bodyPr/>
        <a:lstStyle/>
        <a:p>
          <a:endParaRPr lang="en-US"/>
        </a:p>
      </dgm:t>
    </dgm:pt>
    <dgm:pt modelId="{91F7C262-DAE8-4568-8AA7-372748B78E69}" type="pres">
      <dgm:prSet presAssocID="{C3256D05-6E72-404E-9F50-1C5549E135D0}" presName="ParentText" presStyleLbl="node1" presStyleIdx="2" presStyleCnt="3" custScaleY="217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D2C0B-CDD7-4FEA-A3C9-F62475762EE1}" type="pres">
      <dgm:prSet presAssocID="{C3256D05-6E72-404E-9F50-1C5549E135D0}" presName="Image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E050C3-F4A0-41A2-BCD2-F622206BFEE7}" type="pres">
      <dgm:prSet presAssocID="{C3256D05-6E72-404E-9F50-1C5549E135D0}" presName="ChildText" presStyleLbl="fgAcc1" presStyleIdx="2" presStyleCnt="3" custScaleX="11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3EB9D-0A9C-4404-9D19-F6E0A53119FF}" srcId="{CE367830-68BD-4E4F-A497-DA21EF17021E}" destId="{E22E5430-28D9-48DE-B073-000BE4EA2F0D}" srcOrd="0" destOrd="0" parTransId="{140FDC0E-AEF1-4AF1-A760-190251470C4E}" sibTransId="{F086FE84-0FFE-4F5A-A450-DBF0809BBE93}"/>
    <dgm:cxn modelId="{7EA12CF2-93A1-4581-A000-1FCA5EBA4561}" type="presOf" srcId="{E6E3A785-5804-4E1B-9428-995D7DFA1CC6}" destId="{5814E66A-2664-44D7-B5C8-707EDAEA7EAD}" srcOrd="0" destOrd="0" presId="urn:microsoft.com/office/officeart/2008/layout/TitledPictureBlocks"/>
    <dgm:cxn modelId="{E7D246A6-A16F-44ED-A7CE-5F0F270F64EE}" type="presOf" srcId="{AAE11744-FFEE-4D70-B986-EA15F5AB5039}" destId="{16E050C3-F4A0-41A2-BCD2-F622206BFEE7}" srcOrd="0" destOrd="0" presId="urn:microsoft.com/office/officeart/2008/layout/TitledPictureBlocks"/>
    <dgm:cxn modelId="{CC6B4D7B-7BEC-4E65-986A-1337D9DC121F}" srcId="{E6E3A785-5804-4E1B-9428-995D7DFA1CC6}" destId="{C3256D05-6E72-404E-9F50-1C5549E135D0}" srcOrd="2" destOrd="0" parTransId="{1F8C2DF3-0DFA-448A-9F14-F1C7377E6C6C}" sibTransId="{39BE591C-F625-4CE2-9612-A0806D57DC89}"/>
    <dgm:cxn modelId="{13A775CD-BF11-4A13-8149-0DDEC45F0C83}" srcId="{E6E3A785-5804-4E1B-9428-995D7DFA1CC6}" destId="{82910EB9-8DDA-44AA-8C4A-875F30F11D8D}" srcOrd="0" destOrd="0" parTransId="{A0979BA9-D1CE-4906-BFF0-1C5A03BD9CC8}" sibTransId="{DEB37B84-D04B-4A55-8F2A-B5E3ADC6A7D8}"/>
    <dgm:cxn modelId="{49DD7752-3053-47D9-8BB3-3B1F360B4150}" srcId="{82910EB9-8DDA-44AA-8C4A-875F30F11D8D}" destId="{87458F00-103D-4D51-A10E-CEB5EF20E0DD}" srcOrd="0" destOrd="0" parTransId="{E743D2C6-0900-4378-89C7-8F334FB53451}" sibTransId="{F5BD17C8-2F1B-4135-8DAE-500559CBCEB2}"/>
    <dgm:cxn modelId="{600E7970-8859-4C86-9E25-6B74C99BC2EE}" srcId="{E6E3A785-5804-4E1B-9428-995D7DFA1CC6}" destId="{CE367830-68BD-4E4F-A497-DA21EF17021E}" srcOrd="1" destOrd="0" parTransId="{5349456F-EC90-4804-8EF5-E97B0F3AF98C}" sibTransId="{32066F74-38BC-43A1-8293-B5D78BF34EA9}"/>
    <dgm:cxn modelId="{2EE78E86-79F4-478D-A8F9-740CBED91DD0}" type="presOf" srcId="{CE367830-68BD-4E4F-A497-DA21EF17021E}" destId="{996561CF-85A4-45E3-A4CC-32D79F7E2313}" srcOrd="0" destOrd="0" presId="urn:microsoft.com/office/officeart/2008/layout/TitledPictureBlocks"/>
    <dgm:cxn modelId="{C7E8AF01-9BC4-4FC7-BCC9-D1C8A3249574}" type="presOf" srcId="{C3256D05-6E72-404E-9F50-1C5549E135D0}" destId="{91F7C262-DAE8-4568-8AA7-372748B78E69}" srcOrd="0" destOrd="0" presId="urn:microsoft.com/office/officeart/2008/layout/TitledPictureBlocks"/>
    <dgm:cxn modelId="{1B398B7E-E202-441B-ACD9-210BABB75671}" srcId="{C3256D05-6E72-404E-9F50-1C5549E135D0}" destId="{AAE11744-FFEE-4D70-B986-EA15F5AB5039}" srcOrd="0" destOrd="0" parTransId="{EA0A145F-A970-4102-8568-BCB161381738}" sibTransId="{E41643A3-AF1D-4947-9239-2E238D0FCFBB}"/>
    <dgm:cxn modelId="{1883D356-C165-4288-9256-EBD7196EC086}" type="presOf" srcId="{87458F00-103D-4D51-A10E-CEB5EF20E0DD}" destId="{102DE99B-E859-4B34-9248-16A26D5F0D76}" srcOrd="0" destOrd="0" presId="urn:microsoft.com/office/officeart/2008/layout/TitledPictureBlocks"/>
    <dgm:cxn modelId="{A8828C9B-E25C-46E9-9FCA-C661712F39F6}" type="presOf" srcId="{82910EB9-8DDA-44AA-8C4A-875F30F11D8D}" destId="{84030687-052D-4964-84F9-11B53713419E}" srcOrd="0" destOrd="0" presId="urn:microsoft.com/office/officeart/2008/layout/TitledPictureBlocks"/>
    <dgm:cxn modelId="{ED91F8DC-8321-4782-AED3-1C7562E6687D}" type="presOf" srcId="{E22E5430-28D9-48DE-B073-000BE4EA2F0D}" destId="{172B9D62-6687-482E-9097-76C38B81B022}" srcOrd="0" destOrd="0" presId="urn:microsoft.com/office/officeart/2008/layout/TitledPictureBlocks"/>
    <dgm:cxn modelId="{3C02E390-8800-4E38-B584-857845F1FE1C}" type="presParOf" srcId="{5814E66A-2664-44D7-B5C8-707EDAEA7EAD}" destId="{BFB2D40E-EB7E-4255-97C4-5A5A9841B504}" srcOrd="0" destOrd="0" presId="urn:microsoft.com/office/officeart/2008/layout/TitledPictureBlocks"/>
    <dgm:cxn modelId="{3F4256FA-1937-40C3-A765-E713E89590D5}" type="presParOf" srcId="{BFB2D40E-EB7E-4255-97C4-5A5A9841B504}" destId="{84030687-052D-4964-84F9-11B53713419E}" srcOrd="0" destOrd="0" presId="urn:microsoft.com/office/officeart/2008/layout/TitledPictureBlocks"/>
    <dgm:cxn modelId="{0CD52216-C21E-45AE-9B57-D64755F967FB}" type="presParOf" srcId="{BFB2D40E-EB7E-4255-97C4-5A5A9841B504}" destId="{68CB6F58-6F2F-4CD1-B5C8-FA7D98D43E44}" srcOrd="1" destOrd="0" presId="urn:microsoft.com/office/officeart/2008/layout/TitledPictureBlocks"/>
    <dgm:cxn modelId="{03C5E55D-6762-4352-A9EB-AD97253FA533}" type="presParOf" srcId="{BFB2D40E-EB7E-4255-97C4-5A5A9841B504}" destId="{102DE99B-E859-4B34-9248-16A26D5F0D76}" srcOrd="2" destOrd="0" presId="urn:microsoft.com/office/officeart/2008/layout/TitledPictureBlocks"/>
    <dgm:cxn modelId="{5F5BF9EF-B274-4796-A558-18E9E24641CE}" type="presParOf" srcId="{5814E66A-2664-44D7-B5C8-707EDAEA7EAD}" destId="{65A93C1F-5719-4573-9904-4F211ADD21A6}" srcOrd="1" destOrd="0" presId="urn:microsoft.com/office/officeart/2008/layout/TitledPictureBlocks"/>
    <dgm:cxn modelId="{F4408326-630B-4DC9-85EE-36E9143E7BC9}" type="presParOf" srcId="{5814E66A-2664-44D7-B5C8-707EDAEA7EAD}" destId="{48D7C6FE-9148-49B0-8105-A6E821391974}" srcOrd="2" destOrd="0" presId="urn:microsoft.com/office/officeart/2008/layout/TitledPictureBlocks"/>
    <dgm:cxn modelId="{6438C10A-CB70-40F4-9637-ECA631173B77}" type="presParOf" srcId="{48D7C6FE-9148-49B0-8105-A6E821391974}" destId="{996561CF-85A4-45E3-A4CC-32D79F7E2313}" srcOrd="0" destOrd="0" presId="urn:microsoft.com/office/officeart/2008/layout/TitledPictureBlocks"/>
    <dgm:cxn modelId="{B21AADA4-0B16-4FC3-A744-671FEA1A29E3}" type="presParOf" srcId="{48D7C6FE-9148-49B0-8105-A6E821391974}" destId="{BB357CF4-B441-42E1-82B1-37E47B7C2374}" srcOrd="1" destOrd="0" presId="urn:microsoft.com/office/officeart/2008/layout/TitledPictureBlocks"/>
    <dgm:cxn modelId="{F05F8092-EF80-44BA-9C5E-32E9CD32FC75}" type="presParOf" srcId="{48D7C6FE-9148-49B0-8105-A6E821391974}" destId="{172B9D62-6687-482E-9097-76C38B81B022}" srcOrd="2" destOrd="0" presId="urn:microsoft.com/office/officeart/2008/layout/TitledPictureBlocks"/>
    <dgm:cxn modelId="{236D803C-8FBC-45B3-8AC8-DD3A509FCE99}" type="presParOf" srcId="{5814E66A-2664-44D7-B5C8-707EDAEA7EAD}" destId="{01CB28D3-A7F6-489E-8316-9A04F6B7BDB0}" srcOrd="3" destOrd="0" presId="urn:microsoft.com/office/officeart/2008/layout/TitledPictureBlocks"/>
    <dgm:cxn modelId="{3D9741C5-F2D4-4C74-B3CA-7C57DF0885BD}" type="presParOf" srcId="{5814E66A-2664-44D7-B5C8-707EDAEA7EAD}" destId="{534F16D3-EF0D-4AFB-A985-A36D9ECD02F6}" srcOrd="4" destOrd="0" presId="urn:microsoft.com/office/officeart/2008/layout/TitledPictureBlocks"/>
    <dgm:cxn modelId="{C5AEBED6-FA33-439C-86AF-B0EAB8C47245}" type="presParOf" srcId="{534F16D3-EF0D-4AFB-A985-A36D9ECD02F6}" destId="{91F7C262-DAE8-4568-8AA7-372748B78E69}" srcOrd="0" destOrd="0" presId="urn:microsoft.com/office/officeart/2008/layout/TitledPictureBlocks"/>
    <dgm:cxn modelId="{229F7F7A-8CA4-4F2C-B6F2-4E83E4CFA8C4}" type="presParOf" srcId="{534F16D3-EF0D-4AFB-A985-A36D9ECD02F6}" destId="{3D9D2C0B-CDD7-4FEA-A3C9-F62475762EE1}" srcOrd="1" destOrd="0" presId="urn:microsoft.com/office/officeart/2008/layout/TitledPictureBlocks"/>
    <dgm:cxn modelId="{37EAD7E5-38CA-4514-95D4-2B1846B2C8DD}" type="presParOf" srcId="{534F16D3-EF0D-4AFB-A985-A36D9ECD02F6}" destId="{16E050C3-F4A0-41A2-BCD2-F622206BFEE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4DAE8-8B63-44C7-AD02-C463BF37D80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32876-EF07-4BAD-A4F8-24ED72D577E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155940BD-314B-46E7-A62F-ABBE06E5CCC5}" type="parTrans" cxnId="{81468652-D238-480D-B287-D6607698CFDB}">
      <dgm:prSet/>
      <dgm:spPr/>
      <dgm:t>
        <a:bodyPr/>
        <a:lstStyle/>
        <a:p>
          <a:endParaRPr lang="en-US"/>
        </a:p>
      </dgm:t>
    </dgm:pt>
    <dgm:pt modelId="{0D1B0AF5-F63B-4ECB-9909-81DB4DC0240C}" type="sibTrans" cxnId="{81468652-D238-480D-B287-D6607698CFDB}">
      <dgm:prSet/>
      <dgm:spPr/>
      <dgm:t>
        <a:bodyPr/>
        <a:lstStyle/>
        <a:p>
          <a:endParaRPr lang="en-US"/>
        </a:p>
      </dgm:t>
    </dgm:pt>
    <dgm:pt modelId="{360CC3F9-7040-440B-8E94-ED51E4731C2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</a:t>
          </a:r>
          <a:endParaRPr lang="en-US" dirty="0"/>
        </a:p>
      </dgm:t>
    </dgm:pt>
    <dgm:pt modelId="{AF49CA1F-8698-4F26-BC65-6A9C635E2F7D}" type="parTrans" cxnId="{E1EC3493-CE9F-4556-AE97-8CBE0EDE71CF}">
      <dgm:prSet/>
      <dgm:spPr/>
      <dgm:t>
        <a:bodyPr/>
        <a:lstStyle/>
        <a:p>
          <a:endParaRPr lang="en-US"/>
        </a:p>
      </dgm:t>
    </dgm:pt>
    <dgm:pt modelId="{2D75C430-5E04-4FEC-8801-6C1766078A94}" type="sibTrans" cxnId="{E1EC3493-CE9F-4556-AE97-8CBE0EDE71CF}">
      <dgm:prSet/>
      <dgm:spPr/>
      <dgm:t>
        <a:bodyPr/>
        <a:lstStyle/>
        <a:p>
          <a:endParaRPr lang="en-US"/>
        </a:p>
      </dgm:t>
    </dgm:pt>
    <dgm:pt modelId="{1D321E0F-C3B2-45F8-93C7-E53E75368836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6564066C-3DD2-45AC-B1BF-A181E10A7C81}" type="parTrans" cxnId="{FFE705BF-6DA0-4C2C-80C8-4DA21F16E7ED}">
      <dgm:prSet/>
      <dgm:spPr/>
      <dgm:t>
        <a:bodyPr/>
        <a:lstStyle/>
        <a:p>
          <a:endParaRPr lang="en-US"/>
        </a:p>
      </dgm:t>
    </dgm:pt>
    <dgm:pt modelId="{183D04DE-17DB-4F3F-A336-E1A64B987D8F}" type="sibTrans" cxnId="{FFE705BF-6DA0-4C2C-80C8-4DA21F16E7ED}">
      <dgm:prSet/>
      <dgm:spPr/>
      <dgm:t>
        <a:bodyPr/>
        <a:lstStyle/>
        <a:p>
          <a:endParaRPr lang="en-US"/>
        </a:p>
      </dgm:t>
    </dgm:pt>
    <dgm:pt modelId="{AF2E3DA2-DD5B-4FB8-9ACB-85356389186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A70DF10F-D376-43E1-BD84-1CDB1C150835}" type="parTrans" cxnId="{72C54B66-691C-4EDB-A360-DF72EAD05869}">
      <dgm:prSet/>
      <dgm:spPr/>
      <dgm:t>
        <a:bodyPr/>
        <a:lstStyle/>
        <a:p>
          <a:endParaRPr lang="en-US"/>
        </a:p>
      </dgm:t>
    </dgm:pt>
    <dgm:pt modelId="{9FF3AFEC-255C-4817-84D3-9B7B1291E2FC}" type="sibTrans" cxnId="{72C54B66-691C-4EDB-A360-DF72EAD05869}">
      <dgm:prSet/>
      <dgm:spPr/>
      <dgm:t>
        <a:bodyPr/>
        <a:lstStyle/>
        <a:p>
          <a:endParaRPr lang="en-US"/>
        </a:p>
      </dgm:t>
    </dgm:pt>
    <dgm:pt modelId="{EF2ED248-D69C-4674-8718-E07E693A6E1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56F99AC1-A2A9-408F-AB2F-E492EFD04D32}" type="parTrans" cxnId="{3DF918D7-A204-4D69-82D2-F64C2F142DFC}">
      <dgm:prSet/>
      <dgm:spPr/>
      <dgm:t>
        <a:bodyPr/>
        <a:lstStyle/>
        <a:p>
          <a:endParaRPr lang="en-US"/>
        </a:p>
      </dgm:t>
    </dgm:pt>
    <dgm:pt modelId="{43CB5E9E-84B8-4E8B-997B-D38FAA29F5D5}" type="sibTrans" cxnId="{3DF918D7-A204-4D69-82D2-F64C2F142DFC}">
      <dgm:prSet/>
      <dgm:spPr/>
      <dgm:t>
        <a:bodyPr/>
        <a:lstStyle/>
        <a:p>
          <a:endParaRPr lang="en-US"/>
        </a:p>
      </dgm:t>
    </dgm:pt>
    <dgm:pt modelId="{1B3738CD-C27E-4950-B26C-0928101510D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AAFCB1FB-F4EB-4A52-A50B-19162E183CD0}" type="parTrans" cxnId="{2B44F9FB-4D50-4C4A-A0A7-2E0D65CE85C2}">
      <dgm:prSet/>
      <dgm:spPr/>
      <dgm:t>
        <a:bodyPr/>
        <a:lstStyle/>
        <a:p>
          <a:endParaRPr lang="en-US"/>
        </a:p>
      </dgm:t>
    </dgm:pt>
    <dgm:pt modelId="{186E2E4F-6029-45C9-8B9E-A9FD4D34FFE8}" type="sibTrans" cxnId="{2B44F9FB-4D50-4C4A-A0A7-2E0D65CE85C2}">
      <dgm:prSet/>
      <dgm:spPr/>
      <dgm:t>
        <a:bodyPr/>
        <a:lstStyle/>
        <a:p>
          <a:endParaRPr lang="en-US"/>
        </a:p>
      </dgm:t>
    </dgm:pt>
    <dgm:pt modelId="{F3F7BED2-78CE-4B9C-B9FF-27BBDD83A52D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A97F94A7-9328-4C38-91E0-3DBCFA837272}" type="parTrans" cxnId="{F32191E3-6D01-4612-AEED-B3CE8D07B682}">
      <dgm:prSet/>
      <dgm:spPr/>
      <dgm:t>
        <a:bodyPr/>
        <a:lstStyle/>
        <a:p>
          <a:endParaRPr lang="en-US"/>
        </a:p>
      </dgm:t>
    </dgm:pt>
    <dgm:pt modelId="{A78D66B5-7805-4244-AAF9-2184575D01F7}" type="sibTrans" cxnId="{F32191E3-6D01-4612-AEED-B3CE8D07B682}">
      <dgm:prSet/>
      <dgm:spPr/>
      <dgm:t>
        <a:bodyPr/>
        <a:lstStyle/>
        <a:p>
          <a:endParaRPr lang="en-US"/>
        </a:p>
      </dgm:t>
    </dgm:pt>
    <dgm:pt modelId="{C0C59C57-58A0-49F8-B36F-12491641CDBD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42B6B9D4-1D70-487D-9B76-25A9E2B4285C}" type="parTrans" cxnId="{56D63C0F-4DC9-45CF-9A8D-8DBF78F166B4}">
      <dgm:prSet/>
      <dgm:spPr/>
      <dgm:t>
        <a:bodyPr/>
        <a:lstStyle/>
        <a:p>
          <a:endParaRPr lang="en-US"/>
        </a:p>
      </dgm:t>
    </dgm:pt>
    <dgm:pt modelId="{A3C8A09F-D92C-4FF4-AD8E-C5975C16E25B}" type="sibTrans" cxnId="{56D63C0F-4DC9-45CF-9A8D-8DBF78F166B4}">
      <dgm:prSet/>
      <dgm:spPr/>
      <dgm:t>
        <a:bodyPr/>
        <a:lstStyle/>
        <a:p>
          <a:endParaRPr lang="en-US"/>
        </a:p>
      </dgm:t>
    </dgm:pt>
    <dgm:pt modelId="{7725539D-6CBF-4334-959E-73C872992370}">
      <dgm:prSet phldrT="[Text]"/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F926F4C8-DEE0-4D55-BCD2-15F49A6E1A98}" type="parTrans" cxnId="{68D6F9AA-D23E-4634-A2B5-C6AA453CADCC}">
      <dgm:prSet/>
      <dgm:spPr/>
      <dgm:t>
        <a:bodyPr/>
        <a:lstStyle/>
        <a:p>
          <a:endParaRPr lang="en-US"/>
        </a:p>
      </dgm:t>
    </dgm:pt>
    <dgm:pt modelId="{F4C55B04-17FA-477A-B3D7-F042F5B7C5FD}" type="sibTrans" cxnId="{68D6F9AA-D23E-4634-A2B5-C6AA453CADCC}">
      <dgm:prSet/>
      <dgm:spPr/>
      <dgm:t>
        <a:bodyPr/>
        <a:lstStyle/>
        <a:p>
          <a:endParaRPr lang="en-US"/>
        </a:p>
      </dgm:t>
    </dgm:pt>
    <dgm:pt modelId="{94CCE04B-8D2A-49EB-961C-0C4E2E4D6C40}">
      <dgm:prSet phldrT="[Text]"/>
      <dgm:spPr/>
      <dgm:t>
        <a:bodyPr/>
        <a:lstStyle/>
        <a:p>
          <a:r>
            <a:rPr lang="en-US" dirty="0" smtClean="0"/>
            <a:t>N</a:t>
          </a:r>
          <a:endParaRPr lang="en-US" dirty="0"/>
        </a:p>
      </dgm:t>
    </dgm:pt>
    <dgm:pt modelId="{B19C9BBD-0DBB-41A9-8CA0-B06DB25D92C0}" type="parTrans" cxnId="{767C3CCF-9251-4365-9036-2EDECFD1B653}">
      <dgm:prSet/>
      <dgm:spPr/>
      <dgm:t>
        <a:bodyPr/>
        <a:lstStyle/>
        <a:p>
          <a:endParaRPr lang="en-US"/>
        </a:p>
      </dgm:t>
    </dgm:pt>
    <dgm:pt modelId="{44ED359E-2000-4298-B8AB-0F8023F844D1}" type="sibTrans" cxnId="{767C3CCF-9251-4365-9036-2EDECFD1B653}">
      <dgm:prSet/>
      <dgm:spPr/>
      <dgm:t>
        <a:bodyPr/>
        <a:lstStyle/>
        <a:p>
          <a:endParaRPr lang="en-US"/>
        </a:p>
      </dgm:t>
    </dgm:pt>
    <dgm:pt modelId="{3B1E3F96-A14C-4A1F-9F51-708EA6906494}">
      <dgm:prSet phldrT="[Text]"/>
      <dgm:spPr/>
      <dgm:t>
        <a:bodyPr/>
        <a:lstStyle/>
        <a:p>
          <a:r>
            <a:rPr lang="en-US" dirty="0" smtClean="0"/>
            <a:t>D </a:t>
          </a:r>
          <a:endParaRPr lang="en-US" dirty="0"/>
        </a:p>
      </dgm:t>
    </dgm:pt>
    <dgm:pt modelId="{3E53755E-46DC-4F42-B404-8689FAA85B38}" type="parTrans" cxnId="{B9CC9C15-D3F3-4356-9BF3-71035CA5717B}">
      <dgm:prSet/>
      <dgm:spPr/>
      <dgm:t>
        <a:bodyPr/>
        <a:lstStyle/>
        <a:p>
          <a:endParaRPr lang="en-US"/>
        </a:p>
      </dgm:t>
    </dgm:pt>
    <dgm:pt modelId="{139CDCAB-898E-4230-B546-F24E4630D84A}" type="sibTrans" cxnId="{B9CC9C15-D3F3-4356-9BF3-71035CA5717B}">
      <dgm:prSet/>
      <dgm:spPr/>
      <dgm:t>
        <a:bodyPr/>
        <a:lstStyle/>
        <a:p>
          <a:endParaRPr lang="en-US"/>
        </a:p>
      </dgm:t>
    </dgm:pt>
    <dgm:pt modelId="{C938CE15-6312-452E-9A61-81F16FEB833C}">
      <dgm:prSet phldrT="[Text]"/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FCF5155F-1A5A-4973-9991-1E5CFA29E622}" type="parTrans" cxnId="{08F2C0BF-4EEA-4670-99F1-F12259B719CE}">
      <dgm:prSet/>
      <dgm:spPr/>
      <dgm:t>
        <a:bodyPr/>
        <a:lstStyle/>
        <a:p>
          <a:endParaRPr lang="en-US"/>
        </a:p>
      </dgm:t>
    </dgm:pt>
    <dgm:pt modelId="{63BFCDF4-C003-496F-A989-3094D826DBFE}" type="sibTrans" cxnId="{08F2C0BF-4EEA-4670-99F1-F12259B719CE}">
      <dgm:prSet/>
      <dgm:spPr/>
      <dgm:t>
        <a:bodyPr/>
        <a:lstStyle/>
        <a:p>
          <a:endParaRPr lang="en-US"/>
        </a:p>
      </dgm:t>
    </dgm:pt>
    <dgm:pt modelId="{0BDCC9A2-1BCB-4300-9444-001CE57B2DD2}">
      <dgm:prSet phldrT="[Text]"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E0D86A3D-A16E-44AF-8484-D4620F5B9301}" type="parTrans" cxnId="{15A36A21-F544-46E7-BA4E-080CB5FC3833}">
      <dgm:prSet/>
      <dgm:spPr/>
      <dgm:t>
        <a:bodyPr/>
        <a:lstStyle/>
        <a:p>
          <a:endParaRPr lang="en-US"/>
        </a:p>
      </dgm:t>
    </dgm:pt>
    <dgm:pt modelId="{B61825A6-6737-4DCD-BA42-103C4E3E8D65}" type="sibTrans" cxnId="{15A36A21-F544-46E7-BA4E-080CB5FC3833}">
      <dgm:prSet/>
      <dgm:spPr/>
      <dgm:t>
        <a:bodyPr/>
        <a:lstStyle/>
        <a:p>
          <a:endParaRPr lang="en-US"/>
        </a:p>
      </dgm:t>
    </dgm:pt>
    <dgm:pt modelId="{8FED33BE-A096-43AC-87A4-1A3331E8F6DF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CC5D998-C797-4F01-8F50-ED5EA31AA647}" type="parTrans" cxnId="{70B5610E-92B4-4E35-9BAD-3D48C8B5CE9E}">
      <dgm:prSet/>
      <dgm:spPr/>
      <dgm:t>
        <a:bodyPr/>
        <a:lstStyle/>
        <a:p>
          <a:endParaRPr lang="en-US"/>
        </a:p>
      </dgm:t>
    </dgm:pt>
    <dgm:pt modelId="{892F4BE5-8FFE-448A-8F1A-2A160C1584D7}" type="sibTrans" cxnId="{70B5610E-92B4-4E35-9BAD-3D48C8B5CE9E}">
      <dgm:prSet/>
      <dgm:spPr/>
      <dgm:t>
        <a:bodyPr/>
        <a:lstStyle/>
        <a:p>
          <a:endParaRPr lang="en-US"/>
        </a:p>
      </dgm:t>
    </dgm:pt>
    <dgm:pt modelId="{41D76A64-B4A8-4CF2-868C-EC05E3C41678}">
      <dgm:prSet phldrT="[Text]"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35E7F35D-3C1E-44C1-97D1-AE1A0F641EAB}" type="parTrans" cxnId="{1068B7E6-D7A8-447D-A0D6-AE524AD80DFE}">
      <dgm:prSet/>
      <dgm:spPr/>
      <dgm:t>
        <a:bodyPr/>
        <a:lstStyle/>
        <a:p>
          <a:endParaRPr lang="en-US"/>
        </a:p>
      </dgm:t>
    </dgm:pt>
    <dgm:pt modelId="{33B4998C-EFC9-4E24-9C3B-DD1A795FEF8F}" type="sibTrans" cxnId="{1068B7E6-D7A8-447D-A0D6-AE524AD80DFE}">
      <dgm:prSet/>
      <dgm:spPr/>
      <dgm:t>
        <a:bodyPr/>
        <a:lstStyle/>
        <a:p>
          <a:endParaRPr lang="en-US"/>
        </a:p>
      </dgm:t>
    </dgm:pt>
    <dgm:pt modelId="{6C752921-3A79-44E6-820C-0AE1CF2AC332}">
      <dgm:prSet phldrT="[Text]"/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3AB0410C-6F1C-4CA6-8190-99DE3B9DB4C5}" type="parTrans" cxnId="{C946EBC9-E8A0-4361-91BF-AE069C136712}">
      <dgm:prSet/>
      <dgm:spPr/>
      <dgm:t>
        <a:bodyPr/>
        <a:lstStyle/>
        <a:p>
          <a:endParaRPr lang="en-US"/>
        </a:p>
      </dgm:t>
    </dgm:pt>
    <dgm:pt modelId="{76AD265E-CAD6-4CA7-92BC-BC16880BA62E}" type="sibTrans" cxnId="{C946EBC9-E8A0-4361-91BF-AE069C136712}">
      <dgm:prSet/>
      <dgm:spPr/>
      <dgm:t>
        <a:bodyPr/>
        <a:lstStyle/>
        <a:p>
          <a:endParaRPr lang="en-US"/>
        </a:p>
      </dgm:t>
    </dgm:pt>
    <dgm:pt modelId="{56E21D90-F3E6-4135-81F7-C3AD334C023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C2FF38C1-549B-4776-9EFB-5C2E38CAFBB5}" type="parTrans" cxnId="{6A1765E9-5C7D-4501-9A5A-B04FBC5861C9}">
      <dgm:prSet/>
      <dgm:spPr/>
      <dgm:t>
        <a:bodyPr/>
        <a:lstStyle/>
        <a:p>
          <a:endParaRPr lang="en-US"/>
        </a:p>
      </dgm:t>
    </dgm:pt>
    <dgm:pt modelId="{69BD1FA8-76C1-4E86-83C9-4BAC1FB4CBC1}" type="sibTrans" cxnId="{6A1765E9-5C7D-4501-9A5A-B04FBC5861C9}">
      <dgm:prSet/>
      <dgm:spPr/>
      <dgm:t>
        <a:bodyPr/>
        <a:lstStyle/>
        <a:p>
          <a:endParaRPr lang="en-US"/>
        </a:p>
      </dgm:t>
    </dgm:pt>
    <dgm:pt modelId="{C6A7FF80-84A5-4EC1-84C1-D01E2CE16D1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ED39E0C4-5410-46DC-851C-10B0486FCC10}" type="parTrans" cxnId="{D5B8D7FC-68F8-4BC8-BA87-590261FDAA02}">
      <dgm:prSet/>
      <dgm:spPr/>
      <dgm:t>
        <a:bodyPr/>
        <a:lstStyle/>
        <a:p>
          <a:endParaRPr lang="en-US"/>
        </a:p>
      </dgm:t>
    </dgm:pt>
    <dgm:pt modelId="{E5F8BC3A-E7E2-4932-96DA-41BF8CF775AF}" type="sibTrans" cxnId="{D5B8D7FC-68F8-4BC8-BA87-590261FDAA02}">
      <dgm:prSet/>
      <dgm:spPr/>
      <dgm:t>
        <a:bodyPr/>
        <a:lstStyle/>
        <a:p>
          <a:endParaRPr lang="en-US"/>
        </a:p>
      </dgm:t>
    </dgm:pt>
    <dgm:pt modelId="{FAE80455-8719-41C4-B2B0-9708A357488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E011AC3A-29B6-41E9-8156-22EE461A6F83}" type="parTrans" cxnId="{42335F3B-06F1-4F2B-AF4E-BA104E386418}">
      <dgm:prSet/>
      <dgm:spPr/>
      <dgm:t>
        <a:bodyPr/>
        <a:lstStyle/>
        <a:p>
          <a:endParaRPr lang="en-US"/>
        </a:p>
      </dgm:t>
    </dgm:pt>
    <dgm:pt modelId="{DCBFA17D-F861-4D46-AFAA-E3BC8FDA17F6}" type="sibTrans" cxnId="{42335F3B-06F1-4F2B-AF4E-BA104E386418}">
      <dgm:prSet/>
      <dgm:spPr/>
      <dgm:t>
        <a:bodyPr/>
        <a:lstStyle/>
        <a:p>
          <a:endParaRPr lang="en-US"/>
        </a:p>
      </dgm:t>
    </dgm:pt>
    <dgm:pt modelId="{37036B39-AE06-49F2-BD87-75B0DB695CD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702A870F-A9D9-4613-AA32-D4D7E5D315CC}" type="parTrans" cxnId="{2E3247A4-09C1-4BD7-A188-7285542E0C61}">
      <dgm:prSet/>
      <dgm:spPr/>
      <dgm:t>
        <a:bodyPr/>
        <a:lstStyle/>
        <a:p>
          <a:endParaRPr lang="en-US"/>
        </a:p>
      </dgm:t>
    </dgm:pt>
    <dgm:pt modelId="{6EF024ED-C132-435C-9476-5BDE5BD764E9}" type="sibTrans" cxnId="{2E3247A4-09C1-4BD7-A188-7285542E0C61}">
      <dgm:prSet/>
      <dgm:spPr/>
      <dgm:t>
        <a:bodyPr/>
        <a:lstStyle/>
        <a:p>
          <a:endParaRPr lang="en-US"/>
        </a:p>
      </dgm:t>
    </dgm:pt>
    <dgm:pt modelId="{3D1A13E8-92D1-4397-8F57-780CD2B133F0}">
      <dgm:prSet phldrT="[Text]"/>
      <dgm:spPr/>
      <dgm:t>
        <a:bodyPr/>
        <a:lstStyle/>
        <a:p>
          <a:r>
            <a:rPr lang="en-US" dirty="0" smtClean="0"/>
            <a:t>J</a:t>
          </a:r>
          <a:endParaRPr lang="en-US" dirty="0"/>
        </a:p>
      </dgm:t>
    </dgm:pt>
    <dgm:pt modelId="{895C820E-A671-4251-8F14-499E6001882F}" type="sibTrans" cxnId="{0A65793D-2214-4A0D-8938-4477E540A824}">
      <dgm:prSet/>
      <dgm:spPr/>
      <dgm:t>
        <a:bodyPr/>
        <a:lstStyle/>
        <a:p>
          <a:endParaRPr lang="en-US"/>
        </a:p>
      </dgm:t>
    </dgm:pt>
    <dgm:pt modelId="{ACC07F71-D87C-4148-B0D1-1DBFA7FC05C8}" type="parTrans" cxnId="{0A65793D-2214-4A0D-8938-4477E540A824}">
      <dgm:prSet/>
      <dgm:spPr/>
      <dgm:t>
        <a:bodyPr/>
        <a:lstStyle/>
        <a:p>
          <a:endParaRPr lang="en-US"/>
        </a:p>
      </dgm:t>
    </dgm:pt>
    <dgm:pt modelId="{61C2D1FB-4A18-48AE-AC62-F00C377E687C}">
      <dgm:prSet phldrT="[Text]"/>
      <dgm:spPr/>
      <dgm:t>
        <a:bodyPr/>
        <a:lstStyle/>
        <a:p>
          <a:r>
            <a:rPr lang="en-US" dirty="0" smtClean="0"/>
            <a:t>F</a:t>
          </a:r>
          <a:endParaRPr lang="en-US" dirty="0"/>
        </a:p>
      </dgm:t>
    </dgm:pt>
    <dgm:pt modelId="{24E93C6A-05EC-4D24-A3C6-2C987A5605CF}" type="sibTrans" cxnId="{249C618F-0183-4615-ACF6-896562958D07}">
      <dgm:prSet/>
      <dgm:spPr/>
      <dgm:t>
        <a:bodyPr/>
        <a:lstStyle/>
        <a:p>
          <a:endParaRPr lang="en-US"/>
        </a:p>
      </dgm:t>
    </dgm:pt>
    <dgm:pt modelId="{81497AA8-78F8-45FC-8517-75161EDCFCD4}" type="parTrans" cxnId="{249C618F-0183-4615-ACF6-896562958D07}">
      <dgm:prSet/>
      <dgm:spPr/>
      <dgm:t>
        <a:bodyPr/>
        <a:lstStyle/>
        <a:p>
          <a:endParaRPr lang="en-US"/>
        </a:p>
      </dgm:t>
    </dgm:pt>
    <dgm:pt modelId="{99F1A8CA-7B4F-4EE2-AFAB-C47B7A38BC3C}" type="pres">
      <dgm:prSet presAssocID="{F104DAE8-8B63-44C7-AD02-C463BF37D8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BDE81D-9DD4-4754-A1E5-8696D2ED89C5}" type="pres">
      <dgm:prSet presAssocID="{83632876-EF07-4BAD-A4F8-24ED72D577E8}" presName="parTxOnly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69203-F2DE-4FDF-8BFC-B2EC4E188D7A}" type="pres">
      <dgm:prSet presAssocID="{0D1B0AF5-F63B-4ECB-9909-81DB4DC0240C}" presName="parSpace" presStyleCnt="0"/>
      <dgm:spPr/>
    </dgm:pt>
    <dgm:pt modelId="{C3CCE1D1-0E4D-4223-AB9B-45C56924B69A}" type="pres">
      <dgm:prSet presAssocID="{360CC3F9-7040-440B-8E94-ED51E4731C25}" presName="parTxOnly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07A0F-F2B0-408C-BF34-19C2325E65CC}" type="pres">
      <dgm:prSet presAssocID="{2D75C430-5E04-4FEC-8801-6C1766078A94}" presName="parSpace" presStyleCnt="0"/>
      <dgm:spPr/>
    </dgm:pt>
    <dgm:pt modelId="{C29FABC2-C874-49A7-9AD5-87B6C4243BEF}" type="pres">
      <dgm:prSet presAssocID="{1D321E0F-C3B2-45F8-93C7-E53E75368836}" presName="parTxOnly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4E0F-150F-4E0A-9017-CAB820680D32}" type="pres">
      <dgm:prSet presAssocID="{183D04DE-17DB-4F3F-A336-E1A64B987D8F}" presName="parSpace" presStyleCnt="0"/>
      <dgm:spPr/>
    </dgm:pt>
    <dgm:pt modelId="{1651726F-5F2E-432E-A78B-9CE5BEC1AF68}" type="pres">
      <dgm:prSet presAssocID="{AF2E3DA2-DD5B-4FB8-9ACB-853563891864}" presName="parTxOnly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57F8F-D74E-46F1-A8D6-56F8A5A3C14A}" type="pres">
      <dgm:prSet presAssocID="{9FF3AFEC-255C-4817-84D3-9B7B1291E2FC}" presName="parSpace" presStyleCnt="0"/>
      <dgm:spPr/>
    </dgm:pt>
    <dgm:pt modelId="{6A043891-69A4-412A-9D9D-19048C8D392A}" type="pres">
      <dgm:prSet presAssocID="{EF2ED248-D69C-4674-8718-E07E693A6E11}" presName="parTxOnly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0B622-394F-43EA-9782-DAAADDE30D73}" type="pres">
      <dgm:prSet presAssocID="{43CB5E9E-84B8-4E8B-997B-D38FAA29F5D5}" presName="parSpace" presStyleCnt="0"/>
      <dgm:spPr/>
    </dgm:pt>
    <dgm:pt modelId="{8E4F6332-8E83-4AE7-AFC5-60D861839EF9}" type="pres">
      <dgm:prSet presAssocID="{1B3738CD-C27E-4950-B26C-0928101510D4}" presName="parTxOnly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E9218-1011-4ECB-81BD-52B52D3A48D5}" type="pres">
      <dgm:prSet presAssocID="{186E2E4F-6029-45C9-8B9E-A9FD4D34FFE8}" presName="parSpace" presStyleCnt="0"/>
      <dgm:spPr/>
    </dgm:pt>
    <dgm:pt modelId="{FC36AC25-BD73-41C4-AB35-865353DA04AB}" type="pres">
      <dgm:prSet presAssocID="{3D1A13E8-92D1-4397-8F57-780CD2B133F0}" presName="parTxOnly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4A72D-12E9-4838-9F79-2C9C0EE38D8C}" type="pres">
      <dgm:prSet presAssocID="{895C820E-A671-4251-8F14-499E6001882F}" presName="parSpace" presStyleCnt="0"/>
      <dgm:spPr/>
    </dgm:pt>
    <dgm:pt modelId="{62C1D14A-4E3B-4737-A31D-1622FC746D32}" type="pres">
      <dgm:prSet presAssocID="{F3F7BED2-78CE-4B9C-B9FF-27BBDD83A52D}" presName="parTxOnly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452DF-1969-4889-BE4D-FB58C4A976E2}" type="pres">
      <dgm:prSet presAssocID="{A78D66B5-7805-4244-AAF9-2184575D01F7}" presName="parSpace" presStyleCnt="0"/>
      <dgm:spPr/>
    </dgm:pt>
    <dgm:pt modelId="{7E818FA5-C7E4-499E-81E7-7867099EC3D0}" type="pres">
      <dgm:prSet presAssocID="{C0C59C57-58A0-49F8-B36F-12491641CDBD}" presName="parTxOnly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1BF24-9562-4DE6-845F-A728D33F1640}" type="pres">
      <dgm:prSet presAssocID="{A3C8A09F-D92C-4FF4-AD8E-C5975C16E25B}" presName="parSpace" presStyleCnt="0"/>
      <dgm:spPr/>
    </dgm:pt>
    <dgm:pt modelId="{C09075B4-2838-4630-932E-FC61021020AB}" type="pres">
      <dgm:prSet presAssocID="{7725539D-6CBF-4334-959E-73C872992370}" presName="parTxOnly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753E2-B701-499E-9F91-A8D90D573701}" type="pres">
      <dgm:prSet presAssocID="{F4C55B04-17FA-477A-B3D7-F042F5B7C5FD}" presName="parSpace" presStyleCnt="0"/>
      <dgm:spPr/>
    </dgm:pt>
    <dgm:pt modelId="{1888F5AA-CB72-4369-97AC-3835470AC26E}" type="pres">
      <dgm:prSet presAssocID="{94CCE04B-8D2A-49EB-961C-0C4E2E4D6C40}" presName="parTxOnly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13744-6DF4-4CBB-9831-FC15F44233C1}" type="pres">
      <dgm:prSet presAssocID="{44ED359E-2000-4298-B8AB-0F8023F844D1}" presName="parSpace" presStyleCnt="0"/>
      <dgm:spPr/>
    </dgm:pt>
    <dgm:pt modelId="{014FF5B9-B1CD-4CC0-90BF-23E316CA1121}" type="pres">
      <dgm:prSet presAssocID="{3B1E3F96-A14C-4A1F-9F51-708EA6906494}" presName="parTxOnly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4CEBF-1593-456E-8E1F-72259147ADC9}" type="pres">
      <dgm:prSet presAssocID="{139CDCAB-898E-4230-B546-F24E4630D84A}" presName="parSpace" presStyleCnt="0"/>
      <dgm:spPr/>
    </dgm:pt>
    <dgm:pt modelId="{6D97A439-09DB-4F31-9049-504E4B4C0068}" type="pres">
      <dgm:prSet presAssocID="{C938CE15-6312-452E-9A61-81F16FEB833C}" presName="parTxOnly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51DA6-915F-4439-93F7-76684A38244E}" type="pres">
      <dgm:prSet presAssocID="{63BFCDF4-C003-496F-A989-3094D826DBFE}" presName="parSpace" presStyleCnt="0"/>
      <dgm:spPr/>
    </dgm:pt>
    <dgm:pt modelId="{80BF962B-925A-4F44-97B8-C1A6B69CD1D2}" type="pres">
      <dgm:prSet presAssocID="{61C2D1FB-4A18-48AE-AC62-F00C377E687C}" presName="parTxOnly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174E9-3400-490D-B517-C8F7F37AF5E4}" type="pres">
      <dgm:prSet presAssocID="{24E93C6A-05EC-4D24-A3C6-2C987A5605CF}" presName="parSpace" presStyleCnt="0"/>
      <dgm:spPr/>
    </dgm:pt>
    <dgm:pt modelId="{BCF1F7DA-586F-44D6-868B-59268B968B9D}" type="pres">
      <dgm:prSet presAssocID="{0BDCC9A2-1BCB-4300-9444-001CE57B2DD2}" presName="parTxOnly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BFC58-B612-4C37-B869-E7983B0E90DD}" type="pres">
      <dgm:prSet presAssocID="{B61825A6-6737-4DCD-BA42-103C4E3E8D65}" presName="parSpace" presStyleCnt="0"/>
      <dgm:spPr/>
    </dgm:pt>
    <dgm:pt modelId="{E99C31F9-F2A7-40A8-9161-17D46F276E30}" type="pres">
      <dgm:prSet presAssocID="{8FED33BE-A096-43AC-87A4-1A3331E8F6DF}" presName="parTxOnly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C9E7-F018-40F1-8F79-D1A00EB728A5}" type="pres">
      <dgm:prSet presAssocID="{892F4BE5-8FFE-448A-8F1A-2A160C1584D7}" presName="parSpace" presStyleCnt="0"/>
      <dgm:spPr/>
    </dgm:pt>
    <dgm:pt modelId="{5BA37937-0430-4389-846C-73EE7B77BC93}" type="pres">
      <dgm:prSet presAssocID="{41D76A64-B4A8-4CF2-868C-EC05E3C41678}" presName="parTxOnly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FFA33-80BC-4663-8AA8-9B4AC916ECC2}" type="pres">
      <dgm:prSet presAssocID="{33B4998C-EFC9-4E24-9C3B-DD1A795FEF8F}" presName="parSpace" presStyleCnt="0"/>
      <dgm:spPr/>
    </dgm:pt>
    <dgm:pt modelId="{B57C3262-5AF2-4CDB-ADAD-248FE3DB7806}" type="pres">
      <dgm:prSet presAssocID="{6C752921-3A79-44E6-820C-0AE1CF2AC332}" presName="parTxOnly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58CD5-6707-43BF-B196-5EF1AC09D83C}" type="pres">
      <dgm:prSet presAssocID="{76AD265E-CAD6-4CA7-92BC-BC16880BA62E}" presName="parSpace" presStyleCnt="0"/>
      <dgm:spPr/>
    </dgm:pt>
    <dgm:pt modelId="{5ED1B08B-D46A-4594-AE19-851B6E4AA8CE}" type="pres">
      <dgm:prSet presAssocID="{56E21D90-F3E6-4135-81F7-C3AD334C0233}" presName="parTxOnly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2048-70C2-4485-88B8-DFEDC9309B34}" type="pres">
      <dgm:prSet presAssocID="{69BD1FA8-76C1-4E86-83C9-4BAC1FB4CBC1}" presName="parSpace" presStyleCnt="0"/>
      <dgm:spPr/>
    </dgm:pt>
    <dgm:pt modelId="{02E72443-AC02-464E-8F35-FA6272A8C29D}" type="pres">
      <dgm:prSet presAssocID="{C6A7FF80-84A5-4EC1-84C1-D01E2CE16D10}" presName="parTxOnly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3C8B3-1C34-4053-A81B-BEC8B899CEA0}" type="pres">
      <dgm:prSet presAssocID="{E5F8BC3A-E7E2-4932-96DA-41BF8CF775AF}" presName="parSpace" presStyleCnt="0"/>
      <dgm:spPr/>
    </dgm:pt>
    <dgm:pt modelId="{9334454E-AA3F-4A81-A14F-F09DE261687E}" type="pres">
      <dgm:prSet presAssocID="{FAE80455-8719-41C4-B2B0-9708A357488D}" presName="parTxOnly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94E24-AFD7-4D92-87BB-64B67A6FBE6A}" type="pres">
      <dgm:prSet presAssocID="{DCBFA17D-F861-4D46-AFAA-E3BC8FDA17F6}" presName="parSpace" presStyleCnt="0"/>
      <dgm:spPr/>
    </dgm:pt>
    <dgm:pt modelId="{20775C73-E32E-4E06-987B-CA673F54C027}" type="pres">
      <dgm:prSet presAssocID="{37036B39-AE06-49F2-BD87-75B0DB695CD7}" presName="parTxOnly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C3493-CE9F-4556-AE97-8CBE0EDE71CF}" srcId="{F104DAE8-8B63-44C7-AD02-C463BF37D801}" destId="{360CC3F9-7040-440B-8E94-ED51E4731C25}" srcOrd="1" destOrd="0" parTransId="{AF49CA1F-8698-4F26-BC65-6A9C635E2F7D}" sibTransId="{2D75C430-5E04-4FEC-8801-6C1766078A94}"/>
    <dgm:cxn modelId="{F32191E3-6D01-4612-AEED-B3CE8D07B682}" srcId="{F104DAE8-8B63-44C7-AD02-C463BF37D801}" destId="{F3F7BED2-78CE-4B9C-B9FF-27BBDD83A52D}" srcOrd="7" destOrd="0" parTransId="{A97F94A7-9328-4C38-91E0-3DBCFA837272}" sibTransId="{A78D66B5-7805-4244-AAF9-2184575D01F7}"/>
    <dgm:cxn modelId="{EA69B1F4-74EC-41DC-A8ED-CC300978A01D}" type="presOf" srcId="{0BDCC9A2-1BCB-4300-9444-001CE57B2DD2}" destId="{BCF1F7DA-586F-44D6-868B-59268B968B9D}" srcOrd="0" destOrd="0" presId="urn:microsoft.com/office/officeart/2005/8/layout/hChevron3"/>
    <dgm:cxn modelId="{72C54B66-691C-4EDB-A360-DF72EAD05869}" srcId="{F104DAE8-8B63-44C7-AD02-C463BF37D801}" destId="{AF2E3DA2-DD5B-4FB8-9ACB-853563891864}" srcOrd="3" destOrd="0" parTransId="{A70DF10F-D376-43E1-BD84-1CDB1C150835}" sibTransId="{9FF3AFEC-255C-4817-84D3-9B7B1291E2FC}"/>
    <dgm:cxn modelId="{84B649B0-D352-4C55-B8ED-621824D981DB}" type="presOf" srcId="{83632876-EF07-4BAD-A4F8-24ED72D577E8}" destId="{B1BDE81D-9DD4-4754-A1E5-8696D2ED89C5}" srcOrd="0" destOrd="0" presId="urn:microsoft.com/office/officeart/2005/8/layout/hChevron3"/>
    <dgm:cxn modelId="{249C618F-0183-4615-ACF6-896562958D07}" srcId="{F104DAE8-8B63-44C7-AD02-C463BF37D801}" destId="{61C2D1FB-4A18-48AE-AC62-F00C377E687C}" srcOrd="13" destOrd="0" parTransId="{81497AA8-78F8-45FC-8517-75161EDCFCD4}" sibTransId="{24E93C6A-05EC-4D24-A3C6-2C987A5605CF}"/>
    <dgm:cxn modelId="{08F2C0BF-4EEA-4670-99F1-F12259B719CE}" srcId="{F104DAE8-8B63-44C7-AD02-C463BF37D801}" destId="{C938CE15-6312-452E-9A61-81F16FEB833C}" srcOrd="12" destOrd="0" parTransId="{FCF5155F-1A5A-4973-9991-1E5CFA29E622}" sibTransId="{63BFCDF4-C003-496F-A989-3094D826DBFE}"/>
    <dgm:cxn modelId="{56D63C0F-4DC9-45CF-9A8D-8DBF78F166B4}" srcId="{F104DAE8-8B63-44C7-AD02-C463BF37D801}" destId="{C0C59C57-58A0-49F8-B36F-12491641CDBD}" srcOrd="8" destOrd="0" parTransId="{42B6B9D4-1D70-487D-9B76-25A9E2B4285C}" sibTransId="{A3C8A09F-D92C-4FF4-AD8E-C5975C16E25B}"/>
    <dgm:cxn modelId="{68D6F9AA-D23E-4634-A2B5-C6AA453CADCC}" srcId="{F104DAE8-8B63-44C7-AD02-C463BF37D801}" destId="{7725539D-6CBF-4334-959E-73C872992370}" srcOrd="9" destOrd="0" parTransId="{F926F4C8-DEE0-4D55-BCD2-15F49A6E1A98}" sibTransId="{F4C55B04-17FA-477A-B3D7-F042F5B7C5FD}"/>
    <dgm:cxn modelId="{68F0BEE3-FF02-47AE-A922-6EFEAB32A4F3}" type="presOf" srcId="{EF2ED248-D69C-4674-8718-E07E693A6E11}" destId="{6A043891-69A4-412A-9D9D-19048C8D392A}" srcOrd="0" destOrd="0" presId="urn:microsoft.com/office/officeart/2005/8/layout/hChevron3"/>
    <dgm:cxn modelId="{1068B7E6-D7A8-447D-A0D6-AE524AD80DFE}" srcId="{F104DAE8-8B63-44C7-AD02-C463BF37D801}" destId="{41D76A64-B4A8-4CF2-868C-EC05E3C41678}" srcOrd="16" destOrd="0" parTransId="{35E7F35D-3C1E-44C1-97D1-AE1A0F641EAB}" sibTransId="{33B4998C-EFC9-4E24-9C3B-DD1A795FEF8F}"/>
    <dgm:cxn modelId="{DBD0E7FD-3735-4010-9B67-29746F78CA8D}" type="presOf" srcId="{8FED33BE-A096-43AC-87A4-1A3331E8F6DF}" destId="{E99C31F9-F2A7-40A8-9161-17D46F276E30}" srcOrd="0" destOrd="0" presId="urn:microsoft.com/office/officeart/2005/8/layout/hChevron3"/>
    <dgm:cxn modelId="{70B5610E-92B4-4E35-9BAD-3D48C8B5CE9E}" srcId="{F104DAE8-8B63-44C7-AD02-C463BF37D801}" destId="{8FED33BE-A096-43AC-87A4-1A3331E8F6DF}" srcOrd="15" destOrd="0" parTransId="{4CC5D998-C797-4F01-8F50-ED5EA31AA647}" sibTransId="{892F4BE5-8FFE-448A-8F1A-2A160C1584D7}"/>
    <dgm:cxn modelId="{0A65793D-2214-4A0D-8938-4477E540A824}" srcId="{F104DAE8-8B63-44C7-AD02-C463BF37D801}" destId="{3D1A13E8-92D1-4397-8F57-780CD2B133F0}" srcOrd="6" destOrd="0" parTransId="{ACC07F71-D87C-4148-B0D1-1DBFA7FC05C8}" sibTransId="{895C820E-A671-4251-8F14-499E6001882F}"/>
    <dgm:cxn modelId="{767C3CCF-9251-4365-9036-2EDECFD1B653}" srcId="{F104DAE8-8B63-44C7-AD02-C463BF37D801}" destId="{94CCE04B-8D2A-49EB-961C-0C4E2E4D6C40}" srcOrd="10" destOrd="0" parTransId="{B19C9BBD-0DBB-41A9-8CA0-B06DB25D92C0}" sibTransId="{44ED359E-2000-4298-B8AB-0F8023F844D1}"/>
    <dgm:cxn modelId="{00D5A8CD-DFBF-45F7-9DD7-0EF02B353E0A}" type="presOf" srcId="{F3F7BED2-78CE-4B9C-B9FF-27BBDD83A52D}" destId="{62C1D14A-4E3B-4737-A31D-1622FC746D32}" srcOrd="0" destOrd="0" presId="urn:microsoft.com/office/officeart/2005/8/layout/hChevron3"/>
    <dgm:cxn modelId="{A81EA5D2-DE82-4826-88AD-C6D895005678}" type="presOf" srcId="{1D321E0F-C3B2-45F8-93C7-E53E75368836}" destId="{C29FABC2-C874-49A7-9AD5-87B6C4243BEF}" srcOrd="0" destOrd="0" presId="urn:microsoft.com/office/officeart/2005/8/layout/hChevron3"/>
    <dgm:cxn modelId="{9A866F94-A33C-482F-BF28-00A9E787FB22}" type="presOf" srcId="{37036B39-AE06-49F2-BD87-75B0DB695CD7}" destId="{20775C73-E32E-4E06-987B-CA673F54C027}" srcOrd="0" destOrd="0" presId="urn:microsoft.com/office/officeart/2005/8/layout/hChevron3"/>
    <dgm:cxn modelId="{81468652-D238-480D-B287-D6607698CFDB}" srcId="{F104DAE8-8B63-44C7-AD02-C463BF37D801}" destId="{83632876-EF07-4BAD-A4F8-24ED72D577E8}" srcOrd="0" destOrd="0" parTransId="{155940BD-314B-46E7-A62F-ABBE06E5CCC5}" sibTransId="{0D1B0AF5-F63B-4ECB-9909-81DB4DC0240C}"/>
    <dgm:cxn modelId="{F0217F5B-5855-4602-8E63-6910269EC4E8}" type="presOf" srcId="{6C752921-3A79-44E6-820C-0AE1CF2AC332}" destId="{B57C3262-5AF2-4CDB-ADAD-248FE3DB7806}" srcOrd="0" destOrd="0" presId="urn:microsoft.com/office/officeart/2005/8/layout/hChevron3"/>
    <dgm:cxn modelId="{926E1120-956A-4FD1-B36C-9AE9EE5E8C77}" type="presOf" srcId="{FAE80455-8719-41C4-B2B0-9708A357488D}" destId="{9334454E-AA3F-4A81-A14F-F09DE261687E}" srcOrd="0" destOrd="0" presId="urn:microsoft.com/office/officeart/2005/8/layout/hChevron3"/>
    <dgm:cxn modelId="{057DC4BE-0DE6-4225-88B4-9D9AA32C4B85}" type="presOf" srcId="{7725539D-6CBF-4334-959E-73C872992370}" destId="{C09075B4-2838-4630-932E-FC61021020AB}" srcOrd="0" destOrd="0" presId="urn:microsoft.com/office/officeart/2005/8/layout/hChevron3"/>
    <dgm:cxn modelId="{5447B3ED-4787-4617-AF89-593B29B664AF}" type="presOf" srcId="{C0C59C57-58A0-49F8-B36F-12491641CDBD}" destId="{7E818FA5-C7E4-499E-81E7-7867099EC3D0}" srcOrd="0" destOrd="0" presId="urn:microsoft.com/office/officeart/2005/8/layout/hChevron3"/>
    <dgm:cxn modelId="{3DF918D7-A204-4D69-82D2-F64C2F142DFC}" srcId="{F104DAE8-8B63-44C7-AD02-C463BF37D801}" destId="{EF2ED248-D69C-4674-8718-E07E693A6E11}" srcOrd="4" destOrd="0" parTransId="{56F99AC1-A2A9-408F-AB2F-E492EFD04D32}" sibTransId="{43CB5E9E-84B8-4E8B-997B-D38FAA29F5D5}"/>
    <dgm:cxn modelId="{0FAF9E8B-832E-46EA-B1C6-B32B611A0386}" type="presOf" srcId="{61C2D1FB-4A18-48AE-AC62-F00C377E687C}" destId="{80BF962B-925A-4F44-97B8-C1A6B69CD1D2}" srcOrd="0" destOrd="0" presId="urn:microsoft.com/office/officeart/2005/8/layout/hChevron3"/>
    <dgm:cxn modelId="{F36568BB-C3C9-485C-A87B-40B93DF8AA23}" type="presOf" srcId="{3B1E3F96-A14C-4A1F-9F51-708EA6906494}" destId="{014FF5B9-B1CD-4CC0-90BF-23E316CA1121}" srcOrd="0" destOrd="0" presId="urn:microsoft.com/office/officeart/2005/8/layout/hChevron3"/>
    <dgm:cxn modelId="{B390B0CC-5E4E-4982-8341-007966216AA7}" type="presOf" srcId="{AF2E3DA2-DD5B-4FB8-9ACB-853563891864}" destId="{1651726F-5F2E-432E-A78B-9CE5BEC1AF68}" srcOrd="0" destOrd="0" presId="urn:microsoft.com/office/officeart/2005/8/layout/hChevron3"/>
    <dgm:cxn modelId="{6A1765E9-5C7D-4501-9A5A-B04FBC5861C9}" srcId="{F104DAE8-8B63-44C7-AD02-C463BF37D801}" destId="{56E21D90-F3E6-4135-81F7-C3AD334C0233}" srcOrd="18" destOrd="0" parTransId="{C2FF38C1-549B-4776-9EFB-5C2E38CAFBB5}" sibTransId="{69BD1FA8-76C1-4E86-83C9-4BAC1FB4CBC1}"/>
    <dgm:cxn modelId="{49E2E632-C54F-473A-AE85-687E6DB5D9C7}" type="presOf" srcId="{56E21D90-F3E6-4135-81F7-C3AD334C0233}" destId="{5ED1B08B-D46A-4594-AE19-851B6E4AA8CE}" srcOrd="0" destOrd="0" presId="urn:microsoft.com/office/officeart/2005/8/layout/hChevron3"/>
    <dgm:cxn modelId="{2E3247A4-09C1-4BD7-A188-7285542E0C61}" srcId="{F104DAE8-8B63-44C7-AD02-C463BF37D801}" destId="{37036B39-AE06-49F2-BD87-75B0DB695CD7}" srcOrd="21" destOrd="0" parTransId="{702A870F-A9D9-4613-AA32-D4D7E5D315CC}" sibTransId="{6EF024ED-C132-435C-9476-5BDE5BD764E9}"/>
    <dgm:cxn modelId="{B4E73FAD-A9A7-44C3-84DA-8E5DCEFF93D6}" type="presOf" srcId="{1B3738CD-C27E-4950-B26C-0928101510D4}" destId="{8E4F6332-8E83-4AE7-AFC5-60D861839EF9}" srcOrd="0" destOrd="0" presId="urn:microsoft.com/office/officeart/2005/8/layout/hChevron3"/>
    <dgm:cxn modelId="{B9CC9C15-D3F3-4356-9BF3-71035CA5717B}" srcId="{F104DAE8-8B63-44C7-AD02-C463BF37D801}" destId="{3B1E3F96-A14C-4A1F-9F51-708EA6906494}" srcOrd="11" destOrd="0" parTransId="{3E53755E-46DC-4F42-B404-8689FAA85B38}" sibTransId="{139CDCAB-898E-4230-B546-F24E4630D84A}"/>
    <dgm:cxn modelId="{5D88B3E5-7EE0-40C0-8E74-FC4EE408B1C7}" type="presOf" srcId="{360CC3F9-7040-440B-8E94-ED51E4731C25}" destId="{C3CCE1D1-0E4D-4223-AB9B-45C56924B69A}" srcOrd="0" destOrd="0" presId="urn:microsoft.com/office/officeart/2005/8/layout/hChevron3"/>
    <dgm:cxn modelId="{3F68360A-6AC3-489C-9F5A-3FD4B73CFCF0}" type="presOf" srcId="{C938CE15-6312-452E-9A61-81F16FEB833C}" destId="{6D97A439-09DB-4F31-9049-504E4B4C0068}" srcOrd="0" destOrd="0" presId="urn:microsoft.com/office/officeart/2005/8/layout/hChevron3"/>
    <dgm:cxn modelId="{D5B8D7FC-68F8-4BC8-BA87-590261FDAA02}" srcId="{F104DAE8-8B63-44C7-AD02-C463BF37D801}" destId="{C6A7FF80-84A5-4EC1-84C1-D01E2CE16D10}" srcOrd="19" destOrd="0" parTransId="{ED39E0C4-5410-46DC-851C-10B0486FCC10}" sibTransId="{E5F8BC3A-E7E2-4932-96DA-41BF8CF775AF}"/>
    <dgm:cxn modelId="{42335F3B-06F1-4F2B-AF4E-BA104E386418}" srcId="{F104DAE8-8B63-44C7-AD02-C463BF37D801}" destId="{FAE80455-8719-41C4-B2B0-9708A357488D}" srcOrd="20" destOrd="0" parTransId="{E011AC3A-29B6-41E9-8156-22EE461A6F83}" sibTransId="{DCBFA17D-F861-4D46-AFAA-E3BC8FDA17F6}"/>
    <dgm:cxn modelId="{15A36A21-F544-46E7-BA4E-080CB5FC3833}" srcId="{F104DAE8-8B63-44C7-AD02-C463BF37D801}" destId="{0BDCC9A2-1BCB-4300-9444-001CE57B2DD2}" srcOrd="14" destOrd="0" parTransId="{E0D86A3D-A16E-44AF-8484-D4620F5B9301}" sibTransId="{B61825A6-6737-4DCD-BA42-103C4E3E8D65}"/>
    <dgm:cxn modelId="{C946EBC9-E8A0-4361-91BF-AE069C136712}" srcId="{F104DAE8-8B63-44C7-AD02-C463BF37D801}" destId="{6C752921-3A79-44E6-820C-0AE1CF2AC332}" srcOrd="17" destOrd="0" parTransId="{3AB0410C-6F1C-4CA6-8190-99DE3B9DB4C5}" sibTransId="{76AD265E-CAD6-4CA7-92BC-BC16880BA62E}"/>
    <dgm:cxn modelId="{2B44F9FB-4D50-4C4A-A0A7-2E0D65CE85C2}" srcId="{F104DAE8-8B63-44C7-AD02-C463BF37D801}" destId="{1B3738CD-C27E-4950-B26C-0928101510D4}" srcOrd="5" destOrd="0" parTransId="{AAFCB1FB-F4EB-4A52-A50B-19162E183CD0}" sibTransId="{186E2E4F-6029-45C9-8B9E-A9FD4D34FFE8}"/>
    <dgm:cxn modelId="{5E8BBCC5-C640-444F-B4F9-90871B1D38DE}" type="presOf" srcId="{C6A7FF80-84A5-4EC1-84C1-D01E2CE16D10}" destId="{02E72443-AC02-464E-8F35-FA6272A8C29D}" srcOrd="0" destOrd="0" presId="urn:microsoft.com/office/officeart/2005/8/layout/hChevron3"/>
    <dgm:cxn modelId="{FFE705BF-6DA0-4C2C-80C8-4DA21F16E7ED}" srcId="{F104DAE8-8B63-44C7-AD02-C463BF37D801}" destId="{1D321E0F-C3B2-45F8-93C7-E53E75368836}" srcOrd="2" destOrd="0" parTransId="{6564066C-3DD2-45AC-B1BF-A181E10A7C81}" sibTransId="{183D04DE-17DB-4F3F-A336-E1A64B987D8F}"/>
    <dgm:cxn modelId="{1784DF4F-702F-46A3-BDDD-036ACA2D8E8A}" type="presOf" srcId="{F104DAE8-8B63-44C7-AD02-C463BF37D801}" destId="{99F1A8CA-7B4F-4EE2-AFAB-C47B7A38BC3C}" srcOrd="0" destOrd="0" presId="urn:microsoft.com/office/officeart/2005/8/layout/hChevron3"/>
    <dgm:cxn modelId="{4FA4DFE9-474F-4535-A67B-655A93FC68D9}" type="presOf" srcId="{94CCE04B-8D2A-49EB-961C-0C4E2E4D6C40}" destId="{1888F5AA-CB72-4369-97AC-3835470AC26E}" srcOrd="0" destOrd="0" presId="urn:microsoft.com/office/officeart/2005/8/layout/hChevron3"/>
    <dgm:cxn modelId="{074B6422-1023-4E7E-A270-6779F425FDD2}" type="presOf" srcId="{3D1A13E8-92D1-4397-8F57-780CD2B133F0}" destId="{FC36AC25-BD73-41C4-AB35-865353DA04AB}" srcOrd="0" destOrd="0" presId="urn:microsoft.com/office/officeart/2005/8/layout/hChevron3"/>
    <dgm:cxn modelId="{52C0BC09-BB41-475E-B8D7-5A84560A0B25}" type="presOf" srcId="{41D76A64-B4A8-4CF2-868C-EC05E3C41678}" destId="{5BA37937-0430-4389-846C-73EE7B77BC93}" srcOrd="0" destOrd="0" presId="urn:microsoft.com/office/officeart/2005/8/layout/hChevron3"/>
    <dgm:cxn modelId="{F4DFC94B-D40E-46B5-BABD-55C4B7B09245}" type="presParOf" srcId="{99F1A8CA-7B4F-4EE2-AFAB-C47B7A38BC3C}" destId="{B1BDE81D-9DD4-4754-A1E5-8696D2ED89C5}" srcOrd="0" destOrd="0" presId="urn:microsoft.com/office/officeart/2005/8/layout/hChevron3"/>
    <dgm:cxn modelId="{D1576529-4DCC-439D-A8F2-17C133876296}" type="presParOf" srcId="{99F1A8CA-7B4F-4EE2-AFAB-C47B7A38BC3C}" destId="{45F69203-F2DE-4FDF-8BFC-B2EC4E188D7A}" srcOrd="1" destOrd="0" presId="urn:microsoft.com/office/officeart/2005/8/layout/hChevron3"/>
    <dgm:cxn modelId="{CAA1D3CF-22D2-49C6-8D60-AFD18EB2CE46}" type="presParOf" srcId="{99F1A8CA-7B4F-4EE2-AFAB-C47B7A38BC3C}" destId="{C3CCE1D1-0E4D-4223-AB9B-45C56924B69A}" srcOrd="2" destOrd="0" presId="urn:microsoft.com/office/officeart/2005/8/layout/hChevron3"/>
    <dgm:cxn modelId="{C024203C-C844-4EC5-97AD-D2A84BD18650}" type="presParOf" srcId="{99F1A8CA-7B4F-4EE2-AFAB-C47B7A38BC3C}" destId="{1FD07A0F-F2B0-408C-BF34-19C2325E65CC}" srcOrd="3" destOrd="0" presId="urn:microsoft.com/office/officeart/2005/8/layout/hChevron3"/>
    <dgm:cxn modelId="{8DEC912C-DE55-4EB3-BE0B-CE8FB36887FB}" type="presParOf" srcId="{99F1A8CA-7B4F-4EE2-AFAB-C47B7A38BC3C}" destId="{C29FABC2-C874-49A7-9AD5-87B6C4243BEF}" srcOrd="4" destOrd="0" presId="urn:microsoft.com/office/officeart/2005/8/layout/hChevron3"/>
    <dgm:cxn modelId="{C7A8CD3E-6BBD-448D-A5E5-5C155CEDA170}" type="presParOf" srcId="{99F1A8CA-7B4F-4EE2-AFAB-C47B7A38BC3C}" destId="{06F74E0F-150F-4E0A-9017-CAB820680D32}" srcOrd="5" destOrd="0" presId="urn:microsoft.com/office/officeart/2005/8/layout/hChevron3"/>
    <dgm:cxn modelId="{3AD9BB44-E206-475B-A7D1-882DA44A666D}" type="presParOf" srcId="{99F1A8CA-7B4F-4EE2-AFAB-C47B7A38BC3C}" destId="{1651726F-5F2E-432E-A78B-9CE5BEC1AF68}" srcOrd="6" destOrd="0" presId="urn:microsoft.com/office/officeart/2005/8/layout/hChevron3"/>
    <dgm:cxn modelId="{8895A431-35AA-4302-B9C0-F32A260311AE}" type="presParOf" srcId="{99F1A8CA-7B4F-4EE2-AFAB-C47B7A38BC3C}" destId="{DF657F8F-D74E-46F1-A8D6-56F8A5A3C14A}" srcOrd="7" destOrd="0" presId="urn:microsoft.com/office/officeart/2005/8/layout/hChevron3"/>
    <dgm:cxn modelId="{96039018-E6DF-438E-A507-46EC270B776D}" type="presParOf" srcId="{99F1A8CA-7B4F-4EE2-AFAB-C47B7A38BC3C}" destId="{6A043891-69A4-412A-9D9D-19048C8D392A}" srcOrd="8" destOrd="0" presId="urn:microsoft.com/office/officeart/2005/8/layout/hChevron3"/>
    <dgm:cxn modelId="{94E17591-2003-4BAB-B60A-85AE7B8B902E}" type="presParOf" srcId="{99F1A8CA-7B4F-4EE2-AFAB-C47B7A38BC3C}" destId="{D400B622-394F-43EA-9782-DAAADDE30D73}" srcOrd="9" destOrd="0" presId="urn:microsoft.com/office/officeart/2005/8/layout/hChevron3"/>
    <dgm:cxn modelId="{0D14820F-F132-4D46-AAFD-C226DFDBF8F4}" type="presParOf" srcId="{99F1A8CA-7B4F-4EE2-AFAB-C47B7A38BC3C}" destId="{8E4F6332-8E83-4AE7-AFC5-60D861839EF9}" srcOrd="10" destOrd="0" presId="urn:microsoft.com/office/officeart/2005/8/layout/hChevron3"/>
    <dgm:cxn modelId="{B48FF9ED-1F02-4F08-9CD9-4DE34CFC8C22}" type="presParOf" srcId="{99F1A8CA-7B4F-4EE2-AFAB-C47B7A38BC3C}" destId="{0E4E9218-1011-4ECB-81BD-52B52D3A48D5}" srcOrd="11" destOrd="0" presId="urn:microsoft.com/office/officeart/2005/8/layout/hChevron3"/>
    <dgm:cxn modelId="{C2254586-3437-4EAD-AA0E-4EB93ABB2F2B}" type="presParOf" srcId="{99F1A8CA-7B4F-4EE2-AFAB-C47B7A38BC3C}" destId="{FC36AC25-BD73-41C4-AB35-865353DA04AB}" srcOrd="12" destOrd="0" presId="urn:microsoft.com/office/officeart/2005/8/layout/hChevron3"/>
    <dgm:cxn modelId="{0487387A-32B8-4874-948A-E17B08A486FA}" type="presParOf" srcId="{99F1A8CA-7B4F-4EE2-AFAB-C47B7A38BC3C}" destId="{FEE4A72D-12E9-4838-9F79-2C9C0EE38D8C}" srcOrd="13" destOrd="0" presId="urn:microsoft.com/office/officeart/2005/8/layout/hChevron3"/>
    <dgm:cxn modelId="{0D907C0E-F7FF-4F82-8E0C-903E7C9C8075}" type="presParOf" srcId="{99F1A8CA-7B4F-4EE2-AFAB-C47B7A38BC3C}" destId="{62C1D14A-4E3B-4737-A31D-1622FC746D32}" srcOrd="14" destOrd="0" presId="urn:microsoft.com/office/officeart/2005/8/layout/hChevron3"/>
    <dgm:cxn modelId="{FBEFFE4D-5217-4660-9D66-39C46CBB09CD}" type="presParOf" srcId="{99F1A8CA-7B4F-4EE2-AFAB-C47B7A38BC3C}" destId="{F2E452DF-1969-4889-BE4D-FB58C4A976E2}" srcOrd="15" destOrd="0" presId="urn:microsoft.com/office/officeart/2005/8/layout/hChevron3"/>
    <dgm:cxn modelId="{9D855511-EE43-4A2E-9C3D-80CC262DE8C8}" type="presParOf" srcId="{99F1A8CA-7B4F-4EE2-AFAB-C47B7A38BC3C}" destId="{7E818FA5-C7E4-499E-81E7-7867099EC3D0}" srcOrd="16" destOrd="0" presId="urn:microsoft.com/office/officeart/2005/8/layout/hChevron3"/>
    <dgm:cxn modelId="{9BAC73BB-1E8E-42A3-9578-C8F489CD8F94}" type="presParOf" srcId="{99F1A8CA-7B4F-4EE2-AFAB-C47B7A38BC3C}" destId="{3801BF24-9562-4DE6-845F-A728D33F1640}" srcOrd="17" destOrd="0" presId="urn:microsoft.com/office/officeart/2005/8/layout/hChevron3"/>
    <dgm:cxn modelId="{6051BEC3-3771-4C6A-B957-FB226EBEC3DF}" type="presParOf" srcId="{99F1A8CA-7B4F-4EE2-AFAB-C47B7A38BC3C}" destId="{C09075B4-2838-4630-932E-FC61021020AB}" srcOrd="18" destOrd="0" presId="urn:microsoft.com/office/officeart/2005/8/layout/hChevron3"/>
    <dgm:cxn modelId="{60FF90B1-9A7D-456C-B524-503B854E7D69}" type="presParOf" srcId="{99F1A8CA-7B4F-4EE2-AFAB-C47B7A38BC3C}" destId="{7C8753E2-B701-499E-9F91-A8D90D573701}" srcOrd="19" destOrd="0" presId="urn:microsoft.com/office/officeart/2005/8/layout/hChevron3"/>
    <dgm:cxn modelId="{F876D07A-E1F9-408C-86EB-2A94B77BD44E}" type="presParOf" srcId="{99F1A8CA-7B4F-4EE2-AFAB-C47B7A38BC3C}" destId="{1888F5AA-CB72-4369-97AC-3835470AC26E}" srcOrd="20" destOrd="0" presId="urn:microsoft.com/office/officeart/2005/8/layout/hChevron3"/>
    <dgm:cxn modelId="{2823B218-7D01-43AA-AB8A-4911317548B6}" type="presParOf" srcId="{99F1A8CA-7B4F-4EE2-AFAB-C47B7A38BC3C}" destId="{A6213744-6DF4-4CBB-9831-FC15F44233C1}" srcOrd="21" destOrd="0" presId="urn:microsoft.com/office/officeart/2005/8/layout/hChevron3"/>
    <dgm:cxn modelId="{061000AC-7926-4C1C-AB40-DD4C2E71AE57}" type="presParOf" srcId="{99F1A8CA-7B4F-4EE2-AFAB-C47B7A38BC3C}" destId="{014FF5B9-B1CD-4CC0-90BF-23E316CA1121}" srcOrd="22" destOrd="0" presId="urn:microsoft.com/office/officeart/2005/8/layout/hChevron3"/>
    <dgm:cxn modelId="{AE0562DA-9FFB-4AFD-BAAD-585272C0151B}" type="presParOf" srcId="{99F1A8CA-7B4F-4EE2-AFAB-C47B7A38BC3C}" destId="{1BA4CEBF-1593-456E-8E1F-72259147ADC9}" srcOrd="23" destOrd="0" presId="urn:microsoft.com/office/officeart/2005/8/layout/hChevron3"/>
    <dgm:cxn modelId="{9666DEB9-3869-4326-8973-95894438169E}" type="presParOf" srcId="{99F1A8CA-7B4F-4EE2-AFAB-C47B7A38BC3C}" destId="{6D97A439-09DB-4F31-9049-504E4B4C0068}" srcOrd="24" destOrd="0" presId="urn:microsoft.com/office/officeart/2005/8/layout/hChevron3"/>
    <dgm:cxn modelId="{E36C0422-7ADC-48F1-A813-73C683C875FE}" type="presParOf" srcId="{99F1A8CA-7B4F-4EE2-AFAB-C47B7A38BC3C}" destId="{D5351DA6-915F-4439-93F7-76684A38244E}" srcOrd="25" destOrd="0" presId="urn:microsoft.com/office/officeart/2005/8/layout/hChevron3"/>
    <dgm:cxn modelId="{552E4B0F-8753-4B7B-97D8-9833819846A6}" type="presParOf" srcId="{99F1A8CA-7B4F-4EE2-AFAB-C47B7A38BC3C}" destId="{80BF962B-925A-4F44-97B8-C1A6B69CD1D2}" srcOrd="26" destOrd="0" presId="urn:microsoft.com/office/officeart/2005/8/layout/hChevron3"/>
    <dgm:cxn modelId="{9FDF43FE-0FA9-43FD-893F-11EA1B3C0BF7}" type="presParOf" srcId="{99F1A8CA-7B4F-4EE2-AFAB-C47B7A38BC3C}" destId="{46C174E9-3400-490D-B517-C8F7F37AF5E4}" srcOrd="27" destOrd="0" presId="urn:microsoft.com/office/officeart/2005/8/layout/hChevron3"/>
    <dgm:cxn modelId="{00744844-F5A4-43E0-BEE1-2A07969A517E}" type="presParOf" srcId="{99F1A8CA-7B4F-4EE2-AFAB-C47B7A38BC3C}" destId="{BCF1F7DA-586F-44D6-868B-59268B968B9D}" srcOrd="28" destOrd="0" presId="urn:microsoft.com/office/officeart/2005/8/layout/hChevron3"/>
    <dgm:cxn modelId="{0090C832-0D3F-4587-B679-4733B9A9301E}" type="presParOf" srcId="{99F1A8CA-7B4F-4EE2-AFAB-C47B7A38BC3C}" destId="{91EBFC58-B612-4C37-B869-E7983B0E90DD}" srcOrd="29" destOrd="0" presId="urn:microsoft.com/office/officeart/2005/8/layout/hChevron3"/>
    <dgm:cxn modelId="{8CAA9CCB-64B0-4C03-9B3A-7A93E60959D3}" type="presParOf" srcId="{99F1A8CA-7B4F-4EE2-AFAB-C47B7A38BC3C}" destId="{E99C31F9-F2A7-40A8-9161-17D46F276E30}" srcOrd="30" destOrd="0" presId="urn:microsoft.com/office/officeart/2005/8/layout/hChevron3"/>
    <dgm:cxn modelId="{4B880F46-7558-49D7-B69D-EE6723FCDB16}" type="presParOf" srcId="{99F1A8CA-7B4F-4EE2-AFAB-C47B7A38BC3C}" destId="{563EC9E7-F018-40F1-8F79-D1A00EB728A5}" srcOrd="31" destOrd="0" presId="urn:microsoft.com/office/officeart/2005/8/layout/hChevron3"/>
    <dgm:cxn modelId="{02421FD0-7F68-4104-91B9-052FBF8F3DDA}" type="presParOf" srcId="{99F1A8CA-7B4F-4EE2-AFAB-C47B7A38BC3C}" destId="{5BA37937-0430-4389-846C-73EE7B77BC93}" srcOrd="32" destOrd="0" presId="urn:microsoft.com/office/officeart/2005/8/layout/hChevron3"/>
    <dgm:cxn modelId="{FF4B9D7F-9F8A-4775-9EBC-CD223EF64537}" type="presParOf" srcId="{99F1A8CA-7B4F-4EE2-AFAB-C47B7A38BC3C}" destId="{695FFA33-80BC-4663-8AA8-9B4AC916ECC2}" srcOrd="33" destOrd="0" presId="urn:microsoft.com/office/officeart/2005/8/layout/hChevron3"/>
    <dgm:cxn modelId="{B9104E9F-D9F2-49A9-AF8D-79DDD6D4BA70}" type="presParOf" srcId="{99F1A8CA-7B4F-4EE2-AFAB-C47B7A38BC3C}" destId="{B57C3262-5AF2-4CDB-ADAD-248FE3DB7806}" srcOrd="34" destOrd="0" presId="urn:microsoft.com/office/officeart/2005/8/layout/hChevron3"/>
    <dgm:cxn modelId="{4531AD67-92A4-4BC9-8B4B-145E27DF08CA}" type="presParOf" srcId="{99F1A8CA-7B4F-4EE2-AFAB-C47B7A38BC3C}" destId="{70858CD5-6707-43BF-B196-5EF1AC09D83C}" srcOrd="35" destOrd="0" presId="urn:microsoft.com/office/officeart/2005/8/layout/hChevron3"/>
    <dgm:cxn modelId="{5600C08A-512E-4E08-A58A-B1377F9BBBE6}" type="presParOf" srcId="{99F1A8CA-7B4F-4EE2-AFAB-C47B7A38BC3C}" destId="{5ED1B08B-D46A-4594-AE19-851B6E4AA8CE}" srcOrd="36" destOrd="0" presId="urn:microsoft.com/office/officeart/2005/8/layout/hChevron3"/>
    <dgm:cxn modelId="{D28A56A9-AD98-499B-8A5A-6F51D018042A}" type="presParOf" srcId="{99F1A8CA-7B4F-4EE2-AFAB-C47B7A38BC3C}" destId="{51642048-70C2-4485-88B8-DFEDC9309B34}" srcOrd="37" destOrd="0" presId="urn:microsoft.com/office/officeart/2005/8/layout/hChevron3"/>
    <dgm:cxn modelId="{63C4ADC9-91AB-4FF8-B5F8-3A75A09D341B}" type="presParOf" srcId="{99F1A8CA-7B4F-4EE2-AFAB-C47B7A38BC3C}" destId="{02E72443-AC02-464E-8F35-FA6272A8C29D}" srcOrd="38" destOrd="0" presId="urn:microsoft.com/office/officeart/2005/8/layout/hChevron3"/>
    <dgm:cxn modelId="{9D9C63D3-40F1-4920-B397-65261B833444}" type="presParOf" srcId="{99F1A8CA-7B4F-4EE2-AFAB-C47B7A38BC3C}" destId="{5353C8B3-1C34-4053-A81B-BEC8B899CEA0}" srcOrd="39" destOrd="0" presId="urn:microsoft.com/office/officeart/2005/8/layout/hChevron3"/>
    <dgm:cxn modelId="{93BB5120-714C-4327-95A4-B2CB580AF5F6}" type="presParOf" srcId="{99F1A8CA-7B4F-4EE2-AFAB-C47B7A38BC3C}" destId="{9334454E-AA3F-4A81-A14F-F09DE261687E}" srcOrd="40" destOrd="0" presId="urn:microsoft.com/office/officeart/2005/8/layout/hChevron3"/>
    <dgm:cxn modelId="{62CDF1A9-C1DD-45EE-BCD8-21705B526229}" type="presParOf" srcId="{99F1A8CA-7B4F-4EE2-AFAB-C47B7A38BC3C}" destId="{7B694E24-AFD7-4D92-87BB-64B67A6FBE6A}" srcOrd="41" destOrd="0" presId="urn:microsoft.com/office/officeart/2005/8/layout/hChevron3"/>
    <dgm:cxn modelId="{C18BAA22-B96F-4083-86F9-32061FEC757E}" type="presParOf" srcId="{99F1A8CA-7B4F-4EE2-AFAB-C47B7A38BC3C}" destId="{20775C73-E32E-4E06-987B-CA673F54C027}" srcOrd="4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4DAE8-8B63-44C7-AD02-C463BF37D80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32876-EF07-4BAD-A4F8-24ED72D577E8}">
      <dgm:prSet phldrT="[Text]" custT="1"/>
      <dgm:spPr>
        <a:gradFill flip="none" rotWithShape="1">
          <a:gsLst>
            <a:gs pos="0">
              <a:schemeClr val="accent2"/>
            </a:gs>
            <a:gs pos="60000">
              <a:schemeClr val="accent1"/>
            </a:gs>
            <a:gs pos="100000">
              <a:schemeClr val="accent1"/>
            </a:gs>
          </a:gsLst>
          <a:lin ang="0" scaled="1"/>
          <a:tileRect/>
        </a:gradFill>
      </dgm:spPr>
      <dgm:t>
        <a:bodyPr/>
        <a:lstStyle/>
        <a:p>
          <a:r>
            <a:rPr lang="en-US" sz="1800" dirty="0" smtClean="0"/>
            <a:t>2018</a:t>
          </a:r>
          <a:endParaRPr lang="en-US" sz="1800" dirty="0"/>
        </a:p>
      </dgm:t>
    </dgm:pt>
    <dgm:pt modelId="{155940BD-314B-46E7-A62F-ABBE06E5CCC5}" type="parTrans" cxnId="{81468652-D238-480D-B287-D6607698CFDB}">
      <dgm:prSet/>
      <dgm:spPr/>
      <dgm:t>
        <a:bodyPr/>
        <a:lstStyle/>
        <a:p>
          <a:endParaRPr lang="en-US" sz="1800"/>
        </a:p>
      </dgm:t>
    </dgm:pt>
    <dgm:pt modelId="{0D1B0AF5-F63B-4ECB-9909-81DB4DC0240C}" type="sibTrans" cxnId="{81468652-D238-480D-B287-D6607698CFDB}">
      <dgm:prSet/>
      <dgm:spPr/>
      <dgm:t>
        <a:bodyPr/>
        <a:lstStyle/>
        <a:p>
          <a:endParaRPr lang="en-US" sz="1800"/>
        </a:p>
      </dgm:t>
    </dgm:pt>
    <dgm:pt modelId="{7560EFE6-15A4-475A-9E55-B754054943B4}">
      <dgm:prSet phldrT="[Text]" custT="1"/>
      <dgm:spPr>
        <a:gradFill flip="none" rotWithShape="1">
          <a:gsLst>
            <a:gs pos="0">
              <a:schemeClr val="accent1"/>
            </a:gs>
            <a:gs pos="37000">
              <a:schemeClr val="accent1"/>
            </a:gs>
            <a:gs pos="100000">
              <a:schemeClr val="accent6"/>
            </a:gs>
          </a:gsLst>
          <a:lin ang="0" scaled="1"/>
          <a:tileRect/>
        </a:gradFill>
      </dgm:spPr>
      <dgm:t>
        <a:bodyPr/>
        <a:lstStyle/>
        <a:p>
          <a:r>
            <a:rPr lang="en-US" sz="1800" dirty="0" smtClean="0"/>
            <a:t>2019</a:t>
          </a:r>
          <a:endParaRPr lang="en-US" sz="1800" dirty="0"/>
        </a:p>
      </dgm:t>
    </dgm:pt>
    <dgm:pt modelId="{09F1BC96-F747-4E34-9682-A8CC63CEF6C3}" type="parTrans" cxnId="{E230F02C-3056-4DCB-868B-AD8623FC0231}">
      <dgm:prSet/>
      <dgm:spPr/>
      <dgm:t>
        <a:bodyPr/>
        <a:lstStyle/>
        <a:p>
          <a:endParaRPr lang="en-US" sz="1800"/>
        </a:p>
      </dgm:t>
    </dgm:pt>
    <dgm:pt modelId="{3419B876-4C2B-47D4-80F9-4A144CBCDC33}" type="sibTrans" cxnId="{E230F02C-3056-4DCB-868B-AD8623FC0231}">
      <dgm:prSet/>
      <dgm:spPr/>
      <dgm:t>
        <a:bodyPr/>
        <a:lstStyle/>
        <a:p>
          <a:endParaRPr lang="en-US" sz="1800"/>
        </a:p>
      </dgm:t>
    </dgm:pt>
    <dgm:pt modelId="{99F1A8CA-7B4F-4EE2-AFAB-C47B7A38BC3C}" type="pres">
      <dgm:prSet presAssocID="{F104DAE8-8B63-44C7-AD02-C463BF37D8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BDE81D-9DD4-4754-A1E5-8696D2ED89C5}" type="pres">
      <dgm:prSet presAssocID="{83632876-EF07-4BAD-A4F8-24ED72D577E8}" presName="parTxOnly" presStyleLbl="node1" presStyleIdx="0" presStyleCnt="2" custScaleX="139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69203-F2DE-4FDF-8BFC-B2EC4E188D7A}" type="pres">
      <dgm:prSet presAssocID="{0D1B0AF5-F63B-4ECB-9909-81DB4DC0240C}" presName="parSpace" presStyleCnt="0"/>
      <dgm:spPr/>
    </dgm:pt>
    <dgm:pt modelId="{27129CAF-4F42-4E14-B7D7-3345D57D89E4}" type="pres">
      <dgm:prSet presAssocID="{7560EFE6-15A4-475A-9E55-B754054943B4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BDFAE-800C-4571-814F-26E93EC165AC}" type="presOf" srcId="{83632876-EF07-4BAD-A4F8-24ED72D577E8}" destId="{B1BDE81D-9DD4-4754-A1E5-8696D2ED89C5}" srcOrd="0" destOrd="0" presId="urn:microsoft.com/office/officeart/2005/8/layout/hChevron3"/>
    <dgm:cxn modelId="{2A4BA096-ADB6-4D1E-A4F7-239E289FD47E}" type="presOf" srcId="{7560EFE6-15A4-475A-9E55-B754054943B4}" destId="{27129CAF-4F42-4E14-B7D7-3345D57D89E4}" srcOrd="0" destOrd="0" presId="urn:microsoft.com/office/officeart/2005/8/layout/hChevron3"/>
    <dgm:cxn modelId="{E230F02C-3056-4DCB-868B-AD8623FC0231}" srcId="{F104DAE8-8B63-44C7-AD02-C463BF37D801}" destId="{7560EFE6-15A4-475A-9E55-B754054943B4}" srcOrd="1" destOrd="0" parTransId="{09F1BC96-F747-4E34-9682-A8CC63CEF6C3}" sibTransId="{3419B876-4C2B-47D4-80F9-4A144CBCDC33}"/>
    <dgm:cxn modelId="{31F4269A-E473-4D59-B68A-86D550021113}" type="presOf" srcId="{F104DAE8-8B63-44C7-AD02-C463BF37D801}" destId="{99F1A8CA-7B4F-4EE2-AFAB-C47B7A38BC3C}" srcOrd="0" destOrd="0" presId="urn:microsoft.com/office/officeart/2005/8/layout/hChevron3"/>
    <dgm:cxn modelId="{81468652-D238-480D-B287-D6607698CFDB}" srcId="{F104DAE8-8B63-44C7-AD02-C463BF37D801}" destId="{83632876-EF07-4BAD-A4F8-24ED72D577E8}" srcOrd="0" destOrd="0" parTransId="{155940BD-314B-46E7-A62F-ABBE06E5CCC5}" sibTransId="{0D1B0AF5-F63B-4ECB-9909-81DB4DC0240C}"/>
    <dgm:cxn modelId="{C4F9ACF7-62B2-4FD8-92FB-7B3CE07822FE}" type="presParOf" srcId="{99F1A8CA-7B4F-4EE2-AFAB-C47B7A38BC3C}" destId="{B1BDE81D-9DD4-4754-A1E5-8696D2ED89C5}" srcOrd="0" destOrd="0" presId="urn:microsoft.com/office/officeart/2005/8/layout/hChevron3"/>
    <dgm:cxn modelId="{932C5A34-0E70-4952-95F3-5D54FBF25FFB}" type="presParOf" srcId="{99F1A8CA-7B4F-4EE2-AFAB-C47B7A38BC3C}" destId="{45F69203-F2DE-4FDF-8BFC-B2EC4E188D7A}" srcOrd="1" destOrd="0" presId="urn:microsoft.com/office/officeart/2005/8/layout/hChevron3"/>
    <dgm:cxn modelId="{1EBC97D2-6FBC-49F0-9E4E-B421414B7F4D}" type="presParOf" srcId="{99F1A8CA-7B4F-4EE2-AFAB-C47B7A38BC3C}" destId="{27129CAF-4F42-4E14-B7D7-3345D57D89E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5C282-3E16-444B-A323-0F5DE5D2E150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33A3D-DD8A-4FEE-B9E8-37E4C340C404}">
      <dgm:prSet phldrT="[Text]" custT="1"/>
      <dgm:spPr/>
      <dgm:t>
        <a:bodyPr/>
        <a:lstStyle/>
        <a:p>
          <a:r>
            <a:rPr lang="en-US" sz="1600" dirty="0" smtClean="0"/>
            <a:t>Leadership</a:t>
          </a:r>
          <a:endParaRPr lang="en-US" sz="1600" dirty="0"/>
        </a:p>
      </dgm:t>
    </dgm:pt>
    <dgm:pt modelId="{815DFEEB-6A8F-42E9-A6E3-B1E5546F58CB}" type="parTrans" cxnId="{C1495412-5228-4532-A9CC-E9C57A3F707E}">
      <dgm:prSet/>
      <dgm:spPr/>
      <dgm:t>
        <a:bodyPr/>
        <a:lstStyle/>
        <a:p>
          <a:endParaRPr lang="en-US"/>
        </a:p>
      </dgm:t>
    </dgm:pt>
    <dgm:pt modelId="{36CBC117-DFED-4209-8A55-0D6A406A9F5A}" type="sibTrans" cxnId="{C1495412-5228-4532-A9CC-E9C57A3F707E}">
      <dgm:prSet/>
      <dgm:spPr/>
      <dgm:t>
        <a:bodyPr/>
        <a:lstStyle/>
        <a:p>
          <a:endParaRPr lang="en-US"/>
        </a:p>
      </dgm:t>
    </dgm:pt>
    <dgm:pt modelId="{A6974088-DC9A-4121-BA8B-6EDF2C447263}">
      <dgm:prSet phldrT="[Text]" custT="1"/>
      <dgm:spPr/>
      <dgm:t>
        <a:bodyPr/>
        <a:lstStyle/>
        <a:p>
          <a:r>
            <a:rPr lang="en-US" sz="1600" dirty="0" smtClean="0"/>
            <a:t>Strategic Alignment</a:t>
          </a:r>
          <a:endParaRPr lang="en-US" sz="1600" dirty="0"/>
        </a:p>
      </dgm:t>
    </dgm:pt>
    <dgm:pt modelId="{E211F6CB-1E15-4F6E-95A2-7C725667D020}" type="parTrans" cxnId="{B3A8ADC3-0006-4B8E-B2FB-B2B112EFE3C5}">
      <dgm:prSet/>
      <dgm:spPr/>
      <dgm:t>
        <a:bodyPr/>
        <a:lstStyle/>
        <a:p>
          <a:endParaRPr lang="en-US"/>
        </a:p>
      </dgm:t>
    </dgm:pt>
    <dgm:pt modelId="{3E80B20C-3556-4024-8521-5E9791E3BD30}" type="sibTrans" cxnId="{B3A8ADC3-0006-4B8E-B2FB-B2B112EFE3C5}">
      <dgm:prSet/>
      <dgm:spPr/>
      <dgm:t>
        <a:bodyPr/>
        <a:lstStyle/>
        <a:p>
          <a:endParaRPr lang="en-US"/>
        </a:p>
      </dgm:t>
    </dgm:pt>
    <dgm:pt modelId="{AF6ABF5A-6415-4C8F-A488-EDDF73F24AAB}">
      <dgm:prSet phldrT="[Text]" custT="1"/>
      <dgm:spPr/>
      <dgm:t>
        <a:bodyPr/>
        <a:lstStyle/>
        <a:p>
          <a:r>
            <a:rPr lang="en-US" sz="1600" dirty="0" smtClean="0"/>
            <a:t>Daily Engagement System</a:t>
          </a:r>
          <a:endParaRPr lang="en-US" sz="1600" dirty="0"/>
        </a:p>
      </dgm:t>
    </dgm:pt>
    <dgm:pt modelId="{556BF62A-CFFA-43B3-8C89-4D5D54E16973}" type="parTrans" cxnId="{338F7D7A-6068-4C92-B928-352DD627643A}">
      <dgm:prSet/>
      <dgm:spPr/>
      <dgm:t>
        <a:bodyPr/>
        <a:lstStyle/>
        <a:p>
          <a:endParaRPr lang="en-US"/>
        </a:p>
      </dgm:t>
    </dgm:pt>
    <dgm:pt modelId="{39344BDF-9541-4CCC-99AE-036FC46FEF50}" type="sibTrans" cxnId="{338F7D7A-6068-4C92-B928-352DD627643A}">
      <dgm:prSet/>
      <dgm:spPr/>
      <dgm:t>
        <a:bodyPr/>
        <a:lstStyle/>
        <a:p>
          <a:endParaRPr lang="en-US"/>
        </a:p>
      </dgm:t>
    </dgm:pt>
    <dgm:pt modelId="{DF13AE18-5BCF-4805-949F-9DAD326BA0DC}">
      <dgm:prSet phldrT="[Text]" custT="1"/>
      <dgm:spPr/>
      <dgm:t>
        <a:bodyPr/>
        <a:lstStyle/>
        <a:p>
          <a:r>
            <a:rPr lang="en-US" sz="1600" dirty="0" smtClean="0"/>
            <a:t>Build Capability</a:t>
          </a:r>
          <a:endParaRPr lang="en-US" sz="1600" dirty="0"/>
        </a:p>
      </dgm:t>
    </dgm:pt>
    <dgm:pt modelId="{EB38AEC7-F864-45BA-8F2C-0202BD72F6A4}" type="parTrans" cxnId="{672B2021-F8A2-4598-8B54-4580B95412E1}">
      <dgm:prSet/>
      <dgm:spPr/>
      <dgm:t>
        <a:bodyPr/>
        <a:lstStyle/>
        <a:p>
          <a:endParaRPr lang="en-US"/>
        </a:p>
      </dgm:t>
    </dgm:pt>
    <dgm:pt modelId="{9A21C618-0A17-416C-BDF0-FB85ECABD45C}" type="sibTrans" cxnId="{672B2021-F8A2-4598-8B54-4580B95412E1}">
      <dgm:prSet/>
      <dgm:spPr/>
      <dgm:t>
        <a:bodyPr/>
        <a:lstStyle/>
        <a:p>
          <a:endParaRPr lang="en-US"/>
        </a:p>
      </dgm:t>
    </dgm:pt>
    <dgm:pt modelId="{9B68CD1A-CD82-4747-83D9-2DCE8889A8A5}">
      <dgm:prSet phldrT="[Text]" custT="1"/>
      <dgm:spPr/>
      <dgm:t>
        <a:bodyPr/>
        <a:lstStyle/>
        <a:p>
          <a:r>
            <a:rPr lang="en-US" sz="1550" dirty="0" smtClean="0"/>
            <a:t>Improvement Events</a:t>
          </a:r>
          <a:endParaRPr lang="en-US" sz="1550" dirty="0"/>
        </a:p>
      </dgm:t>
    </dgm:pt>
    <dgm:pt modelId="{9B6B828C-1649-49DF-A616-8349E343CBDF}" type="parTrans" cxnId="{AD94D0C4-BB7A-4188-A8B4-124191701A11}">
      <dgm:prSet/>
      <dgm:spPr/>
      <dgm:t>
        <a:bodyPr/>
        <a:lstStyle/>
        <a:p>
          <a:endParaRPr lang="en-US"/>
        </a:p>
      </dgm:t>
    </dgm:pt>
    <dgm:pt modelId="{DF044FC3-2DFE-4485-871A-493A1E22D5FF}" type="sibTrans" cxnId="{AD94D0C4-BB7A-4188-A8B4-124191701A11}">
      <dgm:prSet/>
      <dgm:spPr/>
      <dgm:t>
        <a:bodyPr/>
        <a:lstStyle/>
        <a:p>
          <a:endParaRPr lang="en-US"/>
        </a:p>
      </dgm:t>
    </dgm:pt>
    <dgm:pt modelId="{8DACCD58-B38A-47DD-B90B-0F9D5F5F7038}" type="pres">
      <dgm:prSet presAssocID="{D9C5C282-3E16-444B-A323-0F5DE5D2E1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7D9D8A-540F-4DC9-B4F4-39CE6A14DFDC}" type="pres">
      <dgm:prSet presAssocID="{D9C5C282-3E16-444B-A323-0F5DE5D2E150}" presName="wedge1" presStyleLbl="node1" presStyleIdx="0" presStyleCnt="5" custScaleX="100701" custScaleY="100225" custLinFactNeighborX="-3629" custLinFactNeighborY="5830"/>
      <dgm:spPr/>
      <dgm:t>
        <a:bodyPr/>
        <a:lstStyle/>
        <a:p>
          <a:endParaRPr lang="en-US"/>
        </a:p>
      </dgm:t>
    </dgm:pt>
    <dgm:pt modelId="{CB968ED3-2B4D-4C7C-8067-EFE8438F013F}" type="pres">
      <dgm:prSet presAssocID="{D9C5C282-3E16-444B-A323-0F5DE5D2E15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411E6-991D-457C-B67C-5702916A1FE8}" type="pres">
      <dgm:prSet presAssocID="{D9C5C282-3E16-444B-A323-0F5DE5D2E150}" presName="wedge2" presStyleLbl="node1" presStyleIdx="1" presStyleCnt="5"/>
      <dgm:spPr/>
      <dgm:t>
        <a:bodyPr/>
        <a:lstStyle/>
        <a:p>
          <a:endParaRPr lang="en-US"/>
        </a:p>
      </dgm:t>
    </dgm:pt>
    <dgm:pt modelId="{3899536C-670F-4046-9347-C6C9B89AC518}" type="pres">
      <dgm:prSet presAssocID="{D9C5C282-3E16-444B-A323-0F5DE5D2E15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8971-7CD8-4C8E-91D8-914CC43A6381}" type="pres">
      <dgm:prSet presAssocID="{D9C5C282-3E16-444B-A323-0F5DE5D2E150}" presName="wedge3" presStyleLbl="node1" presStyleIdx="2" presStyleCnt="5"/>
      <dgm:spPr/>
      <dgm:t>
        <a:bodyPr/>
        <a:lstStyle/>
        <a:p>
          <a:endParaRPr lang="en-US"/>
        </a:p>
      </dgm:t>
    </dgm:pt>
    <dgm:pt modelId="{AFD8FFF7-7B2F-44DB-8EED-5BA08529862B}" type="pres">
      <dgm:prSet presAssocID="{D9C5C282-3E16-444B-A323-0F5DE5D2E15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8E80D-6ACA-4387-A08E-2AD05376E4FC}" type="pres">
      <dgm:prSet presAssocID="{D9C5C282-3E16-444B-A323-0F5DE5D2E150}" presName="wedge4" presStyleLbl="node1" presStyleIdx="3" presStyleCnt="5"/>
      <dgm:spPr/>
      <dgm:t>
        <a:bodyPr/>
        <a:lstStyle/>
        <a:p>
          <a:endParaRPr lang="en-US"/>
        </a:p>
      </dgm:t>
    </dgm:pt>
    <dgm:pt modelId="{A80375BB-A46F-4D16-B05D-1DA321A83612}" type="pres">
      <dgm:prSet presAssocID="{D9C5C282-3E16-444B-A323-0F5DE5D2E15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7B0BF-6484-4C15-A9E5-7E6DB33E819E}" type="pres">
      <dgm:prSet presAssocID="{D9C5C282-3E16-444B-A323-0F5DE5D2E150}" presName="wedge5" presStyleLbl="node1" presStyleIdx="4" presStyleCnt="5" custScaleX="99661" custScaleY="99722"/>
      <dgm:spPr/>
      <dgm:t>
        <a:bodyPr/>
        <a:lstStyle/>
        <a:p>
          <a:endParaRPr lang="en-US"/>
        </a:p>
      </dgm:t>
    </dgm:pt>
    <dgm:pt modelId="{BA1647CC-38C4-4EB3-A419-9E409FA02077}" type="pres">
      <dgm:prSet presAssocID="{D9C5C282-3E16-444B-A323-0F5DE5D2E15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10139-DB91-4B91-9B80-DA176EC0F12A}" type="presOf" srcId="{DF13AE18-5BCF-4805-949F-9DAD326BA0DC}" destId="{A80375BB-A46F-4D16-B05D-1DA321A83612}" srcOrd="1" destOrd="0" presId="urn:microsoft.com/office/officeart/2005/8/layout/chart3"/>
    <dgm:cxn modelId="{672B2021-F8A2-4598-8B54-4580B95412E1}" srcId="{D9C5C282-3E16-444B-A323-0F5DE5D2E150}" destId="{DF13AE18-5BCF-4805-949F-9DAD326BA0DC}" srcOrd="3" destOrd="0" parTransId="{EB38AEC7-F864-45BA-8F2C-0202BD72F6A4}" sibTransId="{9A21C618-0A17-416C-BDF0-FB85ECABD45C}"/>
    <dgm:cxn modelId="{17816C69-CC32-4156-9CA9-50C21858E02C}" type="presOf" srcId="{A6974088-DC9A-4121-BA8B-6EDF2C447263}" destId="{B0B411E6-991D-457C-B67C-5702916A1FE8}" srcOrd="0" destOrd="0" presId="urn:microsoft.com/office/officeart/2005/8/layout/chart3"/>
    <dgm:cxn modelId="{AFF51732-C3D7-4ED0-B0BF-1CBE08AB241E}" type="presOf" srcId="{D9C5C282-3E16-444B-A323-0F5DE5D2E150}" destId="{8DACCD58-B38A-47DD-B90B-0F9D5F5F7038}" srcOrd="0" destOrd="0" presId="urn:microsoft.com/office/officeart/2005/8/layout/chart3"/>
    <dgm:cxn modelId="{FEA77EA9-E92B-45FB-8595-31525D258043}" type="presOf" srcId="{E8A33A3D-DD8A-4FEE-B9E8-37E4C340C404}" destId="{CB968ED3-2B4D-4C7C-8067-EFE8438F013F}" srcOrd="1" destOrd="0" presId="urn:microsoft.com/office/officeart/2005/8/layout/chart3"/>
    <dgm:cxn modelId="{98432129-ACCF-46A7-8944-36431A33BE9C}" type="presOf" srcId="{AF6ABF5A-6415-4C8F-A488-EDDF73F24AAB}" destId="{53138971-7CD8-4C8E-91D8-914CC43A6381}" srcOrd="0" destOrd="0" presId="urn:microsoft.com/office/officeart/2005/8/layout/chart3"/>
    <dgm:cxn modelId="{C1495412-5228-4532-A9CC-E9C57A3F707E}" srcId="{D9C5C282-3E16-444B-A323-0F5DE5D2E150}" destId="{E8A33A3D-DD8A-4FEE-B9E8-37E4C340C404}" srcOrd="0" destOrd="0" parTransId="{815DFEEB-6A8F-42E9-A6E3-B1E5546F58CB}" sibTransId="{36CBC117-DFED-4209-8A55-0D6A406A9F5A}"/>
    <dgm:cxn modelId="{AD94D0C4-BB7A-4188-A8B4-124191701A11}" srcId="{D9C5C282-3E16-444B-A323-0F5DE5D2E150}" destId="{9B68CD1A-CD82-4747-83D9-2DCE8889A8A5}" srcOrd="4" destOrd="0" parTransId="{9B6B828C-1649-49DF-A616-8349E343CBDF}" sibTransId="{DF044FC3-2DFE-4485-871A-493A1E22D5FF}"/>
    <dgm:cxn modelId="{D375D6A6-4224-4511-B6EC-9F84E7DB3324}" type="presOf" srcId="{AF6ABF5A-6415-4C8F-A488-EDDF73F24AAB}" destId="{AFD8FFF7-7B2F-44DB-8EED-5BA08529862B}" srcOrd="1" destOrd="0" presId="urn:microsoft.com/office/officeart/2005/8/layout/chart3"/>
    <dgm:cxn modelId="{ABDFAB46-A84F-4568-893E-9B5EDBAD2717}" type="presOf" srcId="{A6974088-DC9A-4121-BA8B-6EDF2C447263}" destId="{3899536C-670F-4046-9347-C6C9B89AC518}" srcOrd="1" destOrd="0" presId="urn:microsoft.com/office/officeart/2005/8/layout/chart3"/>
    <dgm:cxn modelId="{70A03935-CF45-4B22-8B8F-2A087D66C2DE}" type="presOf" srcId="{9B68CD1A-CD82-4747-83D9-2DCE8889A8A5}" destId="{5177B0BF-6484-4C15-A9E5-7E6DB33E819E}" srcOrd="0" destOrd="0" presId="urn:microsoft.com/office/officeart/2005/8/layout/chart3"/>
    <dgm:cxn modelId="{15300F4F-994F-4B5B-9358-1EC745E6C912}" type="presOf" srcId="{E8A33A3D-DD8A-4FEE-B9E8-37E4C340C404}" destId="{B17D9D8A-540F-4DC9-B4F4-39CE6A14DFDC}" srcOrd="0" destOrd="0" presId="urn:microsoft.com/office/officeart/2005/8/layout/chart3"/>
    <dgm:cxn modelId="{43A7C275-B577-450E-BA15-B212DEB1BC8B}" type="presOf" srcId="{9B68CD1A-CD82-4747-83D9-2DCE8889A8A5}" destId="{BA1647CC-38C4-4EB3-A419-9E409FA02077}" srcOrd="1" destOrd="0" presId="urn:microsoft.com/office/officeart/2005/8/layout/chart3"/>
    <dgm:cxn modelId="{B3A8ADC3-0006-4B8E-B2FB-B2B112EFE3C5}" srcId="{D9C5C282-3E16-444B-A323-0F5DE5D2E150}" destId="{A6974088-DC9A-4121-BA8B-6EDF2C447263}" srcOrd="1" destOrd="0" parTransId="{E211F6CB-1E15-4F6E-95A2-7C725667D020}" sibTransId="{3E80B20C-3556-4024-8521-5E9791E3BD30}"/>
    <dgm:cxn modelId="{338F7D7A-6068-4C92-B928-352DD627643A}" srcId="{D9C5C282-3E16-444B-A323-0F5DE5D2E150}" destId="{AF6ABF5A-6415-4C8F-A488-EDDF73F24AAB}" srcOrd="2" destOrd="0" parTransId="{556BF62A-CFFA-43B3-8C89-4D5D54E16973}" sibTransId="{39344BDF-9541-4CCC-99AE-036FC46FEF50}"/>
    <dgm:cxn modelId="{9B028AD4-76E5-41BD-8425-B987056FC8E4}" type="presOf" srcId="{DF13AE18-5BCF-4805-949F-9DAD326BA0DC}" destId="{F808E80D-6ACA-4387-A08E-2AD05376E4FC}" srcOrd="0" destOrd="0" presId="urn:microsoft.com/office/officeart/2005/8/layout/chart3"/>
    <dgm:cxn modelId="{1F43C788-430A-48B8-9733-E95EF3CE64AE}" type="presParOf" srcId="{8DACCD58-B38A-47DD-B90B-0F9D5F5F7038}" destId="{B17D9D8A-540F-4DC9-B4F4-39CE6A14DFDC}" srcOrd="0" destOrd="0" presId="urn:microsoft.com/office/officeart/2005/8/layout/chart3"/>
    <dgm:cxn modelId="{EE89DE10-D51E-422B-86FC-59C6BD05A78D}" type="presParOf" srcId="{8DACCD58-B38A-47DD-B90B-0F9D5F5F7038}" destId="{CB968ED3-2B4D-4C7C-8067-EFE8438F013F}" srcOrd="1" destOrd="0" presId="urn:microsoft.com/office/officeart/2005/8/layout/chart3"/>
    <dgm:cxn modelId="{35B505CD-B7A0-42A2-BEBC-7AAB8E99DE8E}" type="presParOf" srcId="{8DACCD58-B38A-47DD-B90B-0F9D5F5F7038}" destId="{B0B411E6-991D-457C-B67C-5702916A1FE8}" srcOrd="2" destOrd="0" presId="urn:microsoft.com/office/officeart/2005/8/layout/chart3"/>
    <dgm:cxn modelId="{C9BF3508-107C-4FEF-AAA7-4367E708EEBD}" type="presParOf" srcId="{8DACCD58-B38A-47DD-B90B-0F9D5F5F7038}" destId="{3899536C-670F-4046-9347-C6C9B89AC518}" srcOrd="3" destOrd="0" presId="urn:microsoft.com/office/officeart/2005/8/layout/chart3"/>
    <dgm:cxn modelId="{75193F57-9E5E-424D-B85B-DFD2BCF307DE}" type="presParOf" srcId="{8DACCD58-B38A-47DD-B90B-0F9D5F5F7038}" destId="{53138971-7CD8-4C8E-91D8-914CC43A6381}" srcOrd="4" destOrd="0" presId="urn:microsoft.com/office/officeart/2005/8/layout/chart3"/>
    <dgm:cxn modelId="{FA6C18C7-EDA0-4C2E-A820-FA0E0B5D1581}" type="presParOf" srcId="{8DACCD58-B38A-47DD-B90B-0F9D5F5F7038}" destId="{AFD8FFF7-7B2F-44DB-8EED-5BA08529862B}" srcOrd="5" destOrd="0" presId="urn:microsoft.com/office/officeart/2005/8/layout/chart3"/>
    <dgm:cxn modelId="{33DA7F53-985D-4B7E-B70A-08FA71CF8555}" type="presParOf" srcId="{8DACCD58-B38A-47DD-B90B-0F9D5F5F7038}" destId="{F808E80D-6ACA-4387-A08E-2AD05376E4FC}" srcOrd="6" destOrd="0" presId="urn:microsoft.com/office/officeart/2005/8/layout/chart3"/>
    <dgm:cxn modelId="{43C0C7EE-B70F-4950-A08C-8A9ACCC84D07}" type="presParOf" srcId="{8DACCD58-B38A-47DD-B90B-0F9D5F5F7038}" destId="{A80375BB-A46F-4D16-B05D-1DA321A83612}" srcOrd="7" destOrd="0" presId="urn:microsoft.com/office/officeart/2005/8/layout/chart3"/>
    <dgm:cxn modelId="{36F19FF7-D342-4EF7-B942-4AAC6959F842}" type="presParOf" srcId="{8DACCD58-B38A-47DD-B90B-0F9D5F5F7038}" destId="{5177B0BF-6484-4C15-A9E5-7E6DB33E819E}" srcOrd="8" destOrd="0" presId="urn:microsoft.com/office/officeart/2005/8/layout/chart3"/>
    <dgm:cxn modelId="{D09FCFD5-36C6-42ED-869A-5AE4773A563B}" type="presParOf" srcId="{8DACCD58-B38A-47DD-B90B-0F9D5F5F7038}" destId="{BA1647CC-38C4-4EB3-A419-9E409FA0207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A5CD92-66F9-4716-AC88-DDD166735923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B2049E-C770-460B-931A-5D4C6AD62793}">
      <dgm:prSet/>
      <dgm:spPr/>
      <dgm:t>
        <a:bodyPr/>
        <a:lstStyle/>
        <a:p>
          <a:r>
            <a:rPr lang="en-US" dirty="0" smtClean="0"/>
            <a:t>RPIW#002</a:t>
          </a:r>
        </a:p>
      </dgm:t>
    </dgm:pt>
    <dgm:pt modelId="{67A86F17-804C-4631-9E5F-BE58AF7F2944}" type="parTrans" cxnId="{7A2F9F87-065F-4831-8445-BF2260E88868}">
      <dgm:prSet/>
      <dgm:spPr/>
      <dgm:t>
        <a:bodyPr/>
        <a:lstStyle/>
        <a:p>
          <a:endParaRPr lang="en-US"/>
        </a:p>
      </dgm:t>
    </dgm:pt>
    <dgm:pt modelId="{13BC16A8-833E-449F-85DB-8A395F3AFF63}" type="sibTrans" cxnId="{7A2F9F87-065F-4831-8445-BF2260E88868}">
      <dgm:prSet/>
      <dgm:spPr/>
      <dgm:t>
        <a:bodyPr/>
        <a:lstStyle/>
        <a:p>
          <a:endParaRPr lang="en-US"/>
        </a:p>
      </dgm:t>
    </dgm:pt>
    <dgm:pt modelId="{8C94F5E1-F3FD-431D-B996-F6E72F6D9CEC}">
      <dgm:prSet/>
      <dgm:spPr/>
      <dgm:t>
        <a:bodyPr/>
        <a:lstStyle/>
        <a:p>
          <a:r>
            <a:rPr lang="en-US" dirty="0" smtClean="0"/>
            <a:t>3P#002</a:t>
          </a:r>
          <a:endParaRPr lang="en-US" dirty="0"/>
        </a:p>
      </dgm:t>
    </dgm:pt>
    <dgm:pt modelId="{8228A8AA-B155-4D3B-AF14-51C294B2004F}" type="parTrans" cxnId="{3D268192-809A-40DA-82E4-C99BD22618AC}">
      <dgm:prSet/>
      <dgm:spPr/>
      <dgm:t>
        <a:bodyPr/>
        <a:lstStyle/>
        <a:p>
          <a:endParaRPr lang="en-US"/>
        </a:p>
      </dgm:t>
    </dgm:pt>
    <dgm:pt modelId="{EE541CDA-6F84-4887-8D51-77AC1E089B6F}" type="sibTrans" cxnId="{3D268192-809A-40DA-82E4-C99BD22618AC}">
      <dgm:prSet/>
      <dgm:spPr/>
      <dgm:t>
        <a:bodyPr/>
        <a:lstStyle/>
        <a:p>
          <a:endParaRPr lang="en-US"/>
        </a:p>
      </dgm:t>
    </dgm:pt>
    <dgm:pt modelId="{B1AEA410-27F4-4710-A9CF-8D5237A3C63C}">
      <dgm:prSet/>
      <dgm:spPr/>
      <dgm:t>
        <a:bodyPr/>
        <a:lstStyle/>
        <a:p>
          <a:r>
            <a:rPr lang="en-US" dirty="0" smtClean="0"/>
            <a:t>RPIW#004</a:t>
          </a:r>
        </a:p>
      </dgm:t>
    </dgm:pt>
    <dgm:pt modelId="{F1604051-7D7E-4E09-8A20-C0ACD5BB8826}" type="parTrans" cxnId="{B272908B-E160-4F26-809F-065899F8EAE0}">
      <dgm:prSet/>
      <dgm:spPr/>
      <dgm:t>
        <a:bodyPr/>
        <a:lstStyle/>
        <a:p>
          <a:endParaRPr lang="en-US"/>
        </a:p>
      </dgm:t>
    </dgm:pt>
    <dgm:pt modelId="{90440A07-B4C5-48A3-990B-32867416321D}" type="sibTrans" cxnId="{B272908B-E160-4F26-809F-065899F8EAE0}">
      <dgm:prSet/>
      <dgm:spPr/>
      <dgm:t>
        <a:bodyPr/>
        <a:lstStyle/>
        <a:p>
          <a:endParaRPr lang="en-US"/>
        </a:p>
      </dgm:t>
    </dgm:pt>
    <dgm:pt modelId="{6554942F-6FA1-4716-B7B2-7808FB749966}">
      <dgm:prSet/>
      <dgm:spPr/>
      <dgm:t>
        <a:bodyPr/>
        <a:lstStyle/>
        <a:p>
          <a:r>
            <a:rPr lang="en-US" dirty="0" smtClean="0"/>
            <a:t>RPIW#005</a:t>
          </a:r>
        </a:p>
      </dgm:t>
    </dgm:pt>
    <dgm:pt modelId="{B5099495-6B6A-4BD2-9D22-64E5D5C5919A}" type="parTrans" cxnId="{3669CDC3-C1C0-46F1-B587-A7486730CA6D}">
      <dgm:prSet/>
      <dgm:spPr/>
      <dgm:t>
        <a:bodyPr/>
        <a:lstStyle/>
        <a:p>
          <a:endParaRPr lang="en-US"/>
        </a:p>
      </dgm:t>
    </dgm:pt>
    <dgm:pt modelId="{DCFD128D-0CAB-473D-A8D3-22E413FC2C43}" type="sibTrans" cxnId="{3669CDC3-C1C0-46F1-B587-A7486730CA6D}">
      <dgm:prSet/>
      <dgm:spPr/>
      <dgm:t>
        <a:bodyPr/>
        <a:lstStyle/>
        <a:p>
          <a:endParaRPr lang="en-US"/>
        </a:p>
      </dgm:t>
    </dgm:pt>
    <dgm:pt modelId="{0BDC223A-B0E8-447B-8C3D-1F89B69E1E57}">
      <dgm:prSet/>
      <dgm:spPr/>
      <dgm:t>
        <a:bodyPr/>
        <a:lstStyle/>
        <a:p>
          <a:r>
            <a:rPr lang="en-US" dirty="0" smtClean="0"/>
            <a:t>RPIW#006</a:t>
          </a:r>
        </a:p>
      </dgm:t>
    </dgm:pt>
    <dgm:pt modelId="{85DEA6C2-074B-47CE-98D0-C8A1F748F388}" type="parTrans" cxnId="{992A3F56-6066-4213-836F-166D09E4F0D4}">
      <dgm:prSet/>
      <dgm:spPr/>
      <dgm:t>
        <a:bodyPr/>
        <a:lstStyle/>
        <a:p>
          <a:endParaRPr lang="en-US"/>
        </a:p>
      </dgm:t>
    </dgm:pt>
    <dgm:pt modelId="{D9DBC2BF-A822-4EB0-AF48-675AD377ECA8}" type="sibTrans" cxnId="{992A3F56-6066-4213-836F-166D09E4F0D4}">
      <dgm:prSet/>
      <dgm:spPr/>
      <dgm:t>
        <a:bodyPr/>
        <a:lstStyle/>
        <a:p>
          <a:endParaRPr lang="en-US"/>
        </a:p>
      </dgm:t>
    </dgm:pt>
    <dgm:pt modelId="{3A2EBDFD-2DBC-441C-A18B-20442E40DCBA}">
      <dgm:prSet phldrT="[Text]"/>
      <dgm:spPr/>
      <dgm:t>
        <a:bodyPr/>
        <a:lstStyle/>
        <a:p>
          <a:r>
            <a:rPr lang="en-US" dirty="0" smtClean="0"/>
            <a:t>3P#001</a:t>
          </a:r>
          <a:endParaRPr lang="en-US" dirty="0"/>
        </a:p>
      </dgm:t>
    </dgm:pt>
    <dgm:pt modelId="{0183B08B-8381-4E3B-8224-3CF7F924A872}" type="parTrans" cxnId="{E3D7E4F2-CD54-4945-9F4C-5BF2A0E71618}">
      <dgm:prSet/>
      <dgm:spPr/>
      <dgm:t>
        <a:bodyPr/>
        <a:lstStyle/>
        <a:p>
          <a:endParaRPr lang="en-US"/>
        </a:p>
      </dgm:t>
    </dgm:pt>
    <dgm:pt modelId="{B2C50777-B511-49CC-B969-7AFA49C4972F}" type="sibTrans" cxnId="{E3D7E4F2-CD54-4945-9F4C-5BF2A0E71618}">
      <dgm:prSet/>
      <dgm:spPr/>
      <dgm:t>
        <a:bodyPr/>
        <a:lstStyle/>
        <a:p>
          <a:endParaRPr lang="en-US"/>
        </a:p>
      </dgm:t>
    </dgm:pt>
    <dgm:pt modelId="{FEC1DD56-1E95-48AD-9A9C-BCA0B161F3A0}">
      <dgm:prSet phldrT="[Text]"/>
      <dgm:spPr/>
      <dgm:t>
        <a:bodyPr/>
        <a:lstStyle/>
        <a:p>
          <a:r>
            <a:rPr lang="en-US" dirty="0" smtClean="0"/>
            <a:t>RPIW#001</a:t>
          </a:r>
          <a:endParaRPr lang="en-US" dirty="0"/>
        </a:p>
      </dgm:t>
    </dgm:pt>
    <dgm:pt modelId="{1D43C199-6BEB-480D-A06B-05E67425EE98}" type="parTrans" cxnId="{7B1F8AEA-CD49-41EE-89F2-98EA74833136}">
      <dgm:prSet/>
      <dgm:spPr/>
      <dgm:t>
        <a:bodyPr/>
        <a:lstStyle/>
        <a:p>
          <a:endParaRPr lang="en-US"/>
        </a:p>
      </dgm:t>
    </dgm:pt>
    <dgm:pt modelId="{61C91889-DFFD-4801-8402-EAB2D59A6E23}" type="sibTrans" cxnId="{7B1F8AEA-CD49-41EE-89F2-98EA74833136}">
      <dgm:prSet/>
      <dgm:spPr/>
      <dgm:t>
        <a:bodyPr/>
        <a:lstStyle/>
        <a:p>
          <a:endParaRPr lang="en-US"/>
        </a:p>
      </dgm:t>
    </dgm:pt>
    <dgm:pt modelId="{86CEF6BA-64D0-4B54-8553-4A96ECFEC9A7}">
      <dgm:prSet/>
      <dgm:spPr/>
      <dgm:t>
        <a:bodyPr/>
        <a:lstStyle/>
        <a:p>
          <a:r>
            <a:rPr lang="en-US" dirty="0" smtClean="0"/>
            <a:t>RPIW#003</a:t>
          </a:r>
          <a:endParaRPr lang="en-US" dirty="0"/>
        </a:p>
      </dgm:t>
    </dgm:pt>
    <dgm:pt modelId="{35738770-BE71-428E-8F67-C1FF99102305}" type="parTrans" cxnId="{BC500E45-D71D-479D-A455-E59FB1E5C6C7}">
      <dgm:prSet/>
      <dgm:spPr/>
      <dgm:t>
        <a:bodyPr/>
        <a:lstStyle/>
        <a:p>
          <a:endParaRPr lang="en-US"/>
        </a:p>
      </dgm:t>
    </dgm:pt>
    <dgm:pt modelId="{2B28A2DE-5566-4294-AD14-0AA2A75F49E3}" type="sibTrans" cxnId="{BC500E45-D71D-479D-A455-E59FB1E5C6C7}">
      <dgm:prSet/>
      <dgm:spPr/>
      <dgm:t>
        <a:bodyPr/>
        <a:lstStyle/>
        <a:p>
          <a:endParaRPr lang="en-US"/>
        </a:p>
      </dgm:t>
    </dgm:pt>
    <dgm:pt modelId="{37AFB75D-C5FB-403D-B2A0-3D46D88E7F8C}">
      <dgm:prSet phldrT="[Text]"/>
      <dgm:spPr/>
      <dgm:t>
        <a:bodyPr/>
        <a:lstStyle/>
        <a:p>
          <a:r>
            <a:rPr lang="en-US" dirty="0" smtClean="0"/>
            <a:t>RPIW#007</a:t>
          </a:r>
          <a:endParaRPr lang="en-US" dirty="0"/>
        </a:p>
      </dgm:t>
    </dgm:pt>
    <dgm:pt modelId="{BFD59BF8-B05B-4D23-9149-C6F29A7474B6}" type="parTrans" cxnId="{8278585B-8940-40A1-BB8E-F2221CCAD23B}">
      <dgm:prSet/>
      <dgm:spPr/>
      <dgm:t>
        <a:bodyPr/>
        <a:lstStyle/>
        <a:p>
          <a:endParaRPr lang="en-US"/>
        </a:p>
      </dgm:t>
    </dgm:pt>
    <dgm:pt modelId="{5CE5DB82-5EF7-4636-BA49-60B690641208}" type="sibTrans" cxnId="{8278585B-8940-40A1-BB8E-F2221CCAD23B}">
      <dgm:prSet/>
      <dgm:spPr/>
      <dgm:t>
        <a:bodyPr/>
        <a:lstStyle/>
        <a:p>
          <a:endParaRPr lang="en-US"/>
        </a:p>
      </dgm:t>
    </dgm:pt>
    <dgm:pt modelId="{6361B60B-126A-48BF-B0FF-FAACEC45BFF4}">
      <dgm:prSet phldrT="[Text]"/>
      <dgm:spPr/>
      <dgm:t>
        <a:bodyPr/>
        <a:lstStyle/>
        <a:p>
          <a:r>
            <a:rPr lang="en-US" dirty="0" smtClean="0"/>
            <a:t>Primary Care Design (August 2017)</a:t>
          </a:r>
          <a:endParaRPr lang="en-US" dirty="0"/>
        </a:p>
      </dgm:t>
    </dgm:pt>
    <dgm:pt modelId="{AD81D9F6-117D-475E-9115-2CBBB0CC5DEB}" type="parTrans" cxnId="{30C18FD9-C12A-453C-8989-421BC453F0D9}">
      <dgm:prSet/>
      <dgm:spPr/>
      <dgm:t>
        <a:bodyPr/>
        <a:lstStyle/>
        <a:p>
          <a:endParaRPr lang="en-US"/>
        </a:p>
      </dgm:t>
    </dgm:pt>
    <dgm:pt modelId="{1D44762B-CDBA-4007-A252-E53B184C2C39}" type="sibTrans" cxnId="{30C18FD9-C12A-453C-8989-421BC453F0D9}">
      <dgm:prSet/>
      <dgm:spPr/>
      <dgm:t>
        <a:bodyPr/>
        <a:lstStyle/>
        <a:p>
          <a:endParaRPr lang="en-US"/>
        </a:p>
      </dgm:t>
    </dgm:pt>
    <dgm:pt modelId="{34A3DF08-2EF2-4D72-90F3-504E832BF1A8}">
      <dgm:prSet phldrT="[Text]"/>
      <dgm:spPr/>
      <dgm:t>
        <a:bodyPr/>
        <a:lstStyle/>
        <a:p>
          <a:r>
            <a:rPr lang="en-US" dirty="0" smtClean="0"/>
            <a:t>Reducing the Physician Burden of Work (December 2017)</a:t>
          </a:r>
          <a:endParaRPr lang="en-US" dirty="0"/>
        </a:p>
      </dgm:t>
    </dgm:pt>
    <dgm:pt modelId="{D8465ACC-301B-481B-A594-08F41A932320}" type="parTrans" cxnId="{38DED574-36EE-4B31-9860-18B5093AC931}">
      <dgm:prSet/>
      <dgm:spPr/>
      <dgm:t>
        <a:bodyPr/>
        <a:lstStyle/>
        <a:p>
          <a:endParaRPr lang="en-US"/>
        </a:p>
      </dgm:t>
    </dgm:pt>
    <dgm:pt modelId="{6D4CB965-A5C4-4CA5-9F4C-71599FE57730}" type="sibTrans" cxnId="{38DED574-36EE-4B31-9860-18B5093AC931}">
      <dgm:prSet/>
      <dgm:spPr/>
      <dgm:t>
        <a:bodyPr/>
        <a:lstStyle/>
        <a:p>
          <a:endParaRPr lang="en-US"/>
        </a:p>
      </dgm:t>
    </dgm:pt>
    <dgm:pt modelId="{95850BE6-21AD-485F-BE68-0DD5AF912C91}">
      <dgm:prSet/>
      <dgm:spPr/>
      <dgm:t>
        <a:bodyPr/>
        <a:lstStyle/>
        <a:p>
          <a:r>
            <a:rPr lang="en-US" dirty="0" smtClean="0"/>
            <a:t>Welcome to UC San Diego Health Experience (February 2018)</a:t>
          </a:r>
        </a:p>
      </dgm:t>
    </dgm:pt>
    <dgm:pt modelId="{5D86406B-2350-410B-A3C8-63474826396C}" type="parTrans" cxnId="{FFDBD79C-6A95-46BB-BC0D-1AFB84866154}">
      <dgm:prSet/>
      <dgm:spPr/>
      <dgm:t>
        <a:bodyPr/>
        <a:lstStyle/>
        <a:p>
          <a:endParaRPr lang="en-US"/>
        </a:p>
      </dgm:t>
    </dgm:pt>
    <dgm:pt modelId="{9F54858D-4F3E-40F1-9251-C0562ECD56D6}" type="sibTrans" cxnId="{FFDBD79C-6A95-46BB-BC0D-1AFB84866154}">
      <dgm:prSet/>
      <dgm:spPr/>
      <dgm:t>
        <a:bodyPr/>
        <a:lstStyle/>
        <a:p>
          <a:endParaRPr lang="en-US"/>
        </a:p>
      </dgm:t>
    </dgm:pt>
    <dgm:pt modelId="{F02C62CA-FB3C-4618-88F9-D94AF88D0262}">
      <dgm:prSet/>
      <dgm:spPr/>
      <dgm:t>
        <a:bodyPr/>
        <a:lstStyle/>
        <a:p>
          <a:r>
            <a:rPr lang="en-US" dirty="0" smtClean="0"/>
            <a:t>Access Center (March 2018)</a:t>
          </a:r>
          <a:endParaRPr lang="en-US" dirty="0"/>
        </a:p>
      </dgm:t>
    </dgm:pt>
    <dgm:pt modelId="{B533D42E-E72F-4B57-BA47-FEA7273C3D80}" type="parTrans" cxnId="{1F0425C6-14E6-4804-B53E-AD68E6BAE570}">
      <dgm:prSet/>
      <dgm:spPr/>
      <dgm:t>
        <a:bodyPr/>
        <a:lstStyle/>
        <a:p>
          <a:endParaRPr lang="en-US"/>
        </a:p>
      </dgm:t>
    </dgm:pt>
    <dgm:pt modelId="{DBB64737-D3AE-43BD-9A9A-3E4C56CEB851}" type="sibTrans" cxnId="{1F0425C6-14E6-4804-B53E-AD68E6BAE570}">
      <dgm:prSet/>
      <dgm:spPr/>
      <dgm:t>
        <a:bodyPr/>
        <a:lstStyle/>
        <a:p>
          <a:endParaRPr lang="en-US"/>
        </a:p>
      </dgm:t>
    </dgm:pt>
    <dgm:pt modelId="{AA1561FD-E9CB-4CA7-B3AB-E84EA4705812}">
      <dgm:prSet/>
      <dgm:spPr/>
      <dgm:t>
        <a:bodyPr/>
        <a:lstStyle/>
        <a:p>
          <a:r>
            <a:rPr lang="en-US" dirty="0" smtClean="0"/>
            <a:t>Optimizing the General GI Patient Experience (March 2018)</a:t>
          </a:r>
          <a:endParaRPr lang="en-US" dirty="0"/>
        </a:p>
      </dgm:t>
    </dgm:pt>
    <dgm:pt modelId="{4AA5E4A8-4ECF-49D3-A8B5-16A4AD41A962}" type="parTrans" cxnId="{3479633D-5FF3-4AAE-BDEC-3122EBFD587B}">
      <dgm:prSet/>
      <dgm:spPr/>
      <dgm:t>
        <a:bodyPr/>
        <a:lstStyle/>
        <a:p>
          <a:endParaRPr lang="en-US"/>
        </a:p>
      </dgm:t>
    </dgm:pt>
    <dgm:pt modelId="{9E721318-CEDC-42CF-956F-76A063D51BB8}" type="sibTrans" cxnId="{3479633D-5FF3-4AAE-BDEC-3122EBFD587B}">
      <dgm:prSet/>
      <dgm:spPr/>
      <dgm:t>
        <a:bodyPr/>
        <a:lstStyle/>
        <a:p>
          <a:endParaRPr lang="en-US"/>
        </a:p>
      </dgm:t>
    </dgm:pt>
    <dgm:pt modelId="{5D0B8139-6D11-4494-90BC-59E95A581ED9}">
      <dgm:prSet/>
      <dgm:spPr/>
      <dgm:t>
        <a:bodyPr/>
        <a:lstStyle/>
        <a:p>
          <a:r>
            <a:rPr lang="en-US" dirty="0" smtClean="0"/>
            <a:t>Simple Scheduling for Primary Care (June 2018)</a:t>
          </a:r>
        </a:p>
      </dgm:t>
    </dgm:pt>
    <dgm:pt modelId="{8BE6194B-AF6F-4856-B9E7-C52EDC17E29F}" type="parTrans" cxnId="{9D641546-68CD-41C4-82F9-38CC33487EA4}">
      <dgm:prSet/>
      <dgm:spPr/>
      <dgm:t>
        <a:bodyPr/>
        <a:lstStyle/>
        <a:p>
          <a:endParaRPr lang="en-US"/>
        </a:p>
      </dgm:t>
    </dgm:pt>
    <dgm:pt modelId="{36AAB368-846D-435C-B204-5E3FE72076B3}" type="sibTrans" cxnId="{9D641546-68CD-41C4-82F9-38CC33487EA4}">
      <dgm:prSet/>
      <dgm:spPr/>
      <dgm:t>
        <a:bodyPr/>
        <a:lstStyle/>
        <a:p>
          <a:endParaRPr lang="en-US"/>
        </a:p>
      </dgm:t>
    </dgm:pt>
    <dgm:pt modelId="{CFC3BC07-5D04-4F13-9EA6-5F9977B9123F}">
      <dgm:prSet/>
      <dgm:spPr/>
      <dgm:t>
        <a:bodyPr/>
        <a:lstStyle/>
        <a:p>
          <a:r>
            <a:rPr lang="en-US" dirty="0" smtClean="0"/>
            <a:t>Neurology Referral Authorizations (June 2018)</a:t>
          </a:r>
        </a:p>
      </dgm:t>
    </dgm:pt>
    <dgm:pt modelId="{42C4E7AC-3E61-4354-AA0B-226F888D428A}" type="parTrans" cxnId="{7E79964A-F7DF-434F-B676-DA1498D1FF97}">
      <dgm:prSet/>
      <dgm:spPr/>
      <dgm:t>
        <a:bodyPr/>
        <a:lstStyle/>
        <a:p>
          <a:endParaRPr lang="en-US"/>
        </a:p>
      </dgm:t>
    </dgm:pt>
    <dgm:pt modelId="{6676673A-6350-47C2-969E-3009D7B47893}" type="sibTrans" cxnId="{7E79964A-F7DF-434F-B676-DA1498D1FF97}">
      <dgm:prSet/>
      <dgm:spPr/>
      <dgm:t>
        <a:bodyPr/>
        <a:lstStyle/>
        <a:p>
          <a:endParaRPr lang="en-US"/>
        </a:p>
      </dgm:t>
    </dgm:pt>
    <dgm:pt modelId="{69E9A8E9-1983-423C-8DF5-79571140D80E}">
      <dgm:prSet/>
      <dgm:spPr/>
      <dgm:t>
        <a:bodyPr/>
        <a:lstStyle/>
        <a:p>
          <a:r>
            <a:rPr lang="en-US" dirty="0" smtClean="0"/>
            <a:t>Daily Engagement System for CPO (July 2018)</a:t>
          </a:r>
        </a:p>
      </dgm:t>
    </dgm:pt>
    <dgm:pt modelId="{0C50E127-B992-41A3-BEFD-34C2468A15AA}" type="parTrans" cxnId="{F2B99D2E-6F0F-4048-AC64-4B20395DE1B4}">
      <dgm:prSet/>
      <dgm:spPr/>
      <dgm:t>
        <a:bodyPr/>
        <a:lstStyle/>
        <a:p>
          <a:endParaRPr lang="en-US"/>
        </a:p>
      </dgm:t>
    </dgm:pt>
    <dgm:pt modelId="{284436CF-BF41-45F4-B75A-FCCF1B35FE71}" type="sibTrans" cxnId="{F2B99D2E-6F0F-4048-AC64-4B20395DE1B4}">
      <dgm:prSet/>
      <dgm:spPr/>
      <dgm:t>
        <a:bodyPr/>
        <a:lstStyle/>
        <a:p>
          <a:endParaRPr lang="en-US"/>
        </a:p>
      </dgm:t>
    </dgm:pt>
    <dgm:pt modelId="{714544E4-4FAC-4120-9AF0-85B0078E93D9}">
      <dgm:prSet phldrT="[Text]"/>
      <dgm:spPr/>
      <dgm:t>
        <a:bodyPr/>
        <a:lstStyle/>
        <a:p>
          <a:r>
            <a:rPr lang="en-US" dirty="0" err="1" smtClean="0"/>
            <a:t>CommUnity</a:t>
          </a:r>
          <a:r>
            <a:rPr lang="en-US" dirty="0" smtClean="0"/>
            <a:t> Care Physician Onboarding Process (November 2018)</a:t>
          </a:r>
          <a:endParaRPr lang="en-US" dirty="0"/>
        </a:p>
      </dgm:t>
    </dgm:pt>
    <dgm:pt modelId="{55DF6D17-66C1-4422-917B-4C2DF179FAC7}" type="parTrans" cxnId="{49158A49-9DAB-44AB-9DFC-B207E78BB7E1}">
      <dgm:prSet/>
      <dgm:spPr/>
      <dgm:t>
        <a:bodyPr/>
        <a:lstStyle/>
        <a:p>
          <a:endParaRPr lang="en-US"/>
        </a:p>
      </dgm:t>
    </dgm:pt>
    <dgm:pt modelId="{85A6DB1C-7747-4F8B-98EA-D0DF6CB3C460}" type="sibTrans" cxnId="{49158A49-9DAB-44AB-9DFC-B207E78BB7E1}">
      <dgm:prSet/>
      <dgm:spPr/>
      <dgm:t>
        <a:bodyPr/>
        <a:lstStyle/>
        <a:p>
          <a:endParaRPr lang="en-US"/>
        </a:p>
      </dgm:t>
    </dgm:pt>
    <dgm:pt modelId="{AD356AF0-6298-4E15-B4AC-08B9B91CCCE2}" type="pres">
      <dgm:prSet presAssocID="{C9A5CD92-66F9-4716-AC88-DDD1667359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F61E0-9C0E-4862-A7D8-9CE3EE0B007B}" type="pres">
      <dgm:prSet presAssocID="{3A2EBDFD-2DBC-441C-A18B-20442E40DCBA}" presName="linNode" presStyleCnt="0"/>
      <dgm:spPr/>
      <dgm:t>
        <a:bodyPr/>
        <a:lstStyle/>
        <a:p>
          <a:endParaRPr lang="en-US"/>
        </a:p>
      </dgm:t>
    </dgm:pt>
    <dgm:pt modelId="{88C5ACA9-8E08-4EAA-A2C7-DC9207FA9B37}" type="pres">
      <dgm:prSet presAssocID="{3A2EBDFD-2DBC-441C-A18B-20442E40DCBA}" presName="parentText" presStyleLbl="node1" presStyleIdx="0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B1EEB-CAEA-4674-B0ED-886B6D34B69A}" type="pres">
      <dgm:prSet presAssocID="{3A2EBDFD-2DBC-441C-A18B-20442E40DCBA}" presName="descendantText" presStyleLbl="alignAccFollowNode1" presStyleIdx="0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2D62A-196C-4CFF-947C-F62C411DAA00}" type="pres">
      <dgm:prSet presAssocID="{B2C50777-B511-49CC-B969-7AFA49C4972F}" presName="sp" presStyleCnt="0"/>
      <dgm:spPr/>
      <dgm:t>
        <a:bodyPr/>
        <a:lstStyle/>
        <a:p>
          <a:endParaRPr lang="en-US"/>
        </a:p>
      </dgm:t>
    </dgm:pt>
    <dgm:pt modelId="{49551A51-0D2D-4B89-98A8-79B269AD9D63}" type="pres">
      <dgm:prSet presAssocID="{FEC1DD56-1E95-48AD-9A9C-BCA0B161F3A0}" presName="linNode" presStyleCnt="0"/>
      <dgm:spPr/>
      <dgm:t>
        <a:bodyPr/>
        <a:lstStyle/>
        <a:p>
          <a:endParaRPr lang="en-US"/>
        </a:p>
      </dgm:t>
    </dgm:pt>
    <dgm:pt modelId="{129170FE-F35C-41DA-A11E-7D72DBD016EB}" type="pres">
      <dgm:prSet presAssocID="{FEC1DD56-1E95-48AD-9A9C-BCA0B161F3A0}" presName="parentText" presStyleLbl="node1" presStyleIdx="1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F3C3B-A4E4-4586-A1C5-493961D2F48D}" type="pres">
      <dgm:prSet presAssocID="{FEC1DD56-1E95-48AD-9A9C-BCA0B161F3A0}" presName="descendantText" presStyleLbl="alignAccFollowNode1" presStyleIdx="1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1A550-EF3D-4136-8178-EE2786C00A3F}" type="pres">
      <dgm:prSet presAssocID="{61C91889-DFFD-4801-8402-EAB2D59A6E23}" presName="sp" presStyleCnt="0"/>
      <dgm:spPr/>
      <dgm:t>
        <a:bodyPr/>
        <a:lstStyle/>
        <a:p>
          <a:endParaRPr lang="en-US"/>
        </a:p>
      </dgm:t>
    </dgm:pt>
    <dgm:pt modelId="{C7C635F7-6AD2-4094-99D2-A181951EE9EE}" type="pres">
      <dgm:prSet presAssocID="{F6B2049E-C770-460B-931A-5D4C6AD62793}" presName="linNode" presStyleCnt="0"/>
      <dgm:spPr/>
      <dgm:t>
        <a:bodyPr/>
        <a:lstStyle/>
        <a:p>
          <a:endParaRPr lang="en-US"/>
        </a:p>
      </dgm:t>
    </dgm:pt>
    <dgm:pt modelId="{EE335888-2E87-45EF-B46F-3B15C16961D8}" type="pres">
      <dgm:prSet presAssocID="{F6B2049E-C770-460B-931A-5D4C6AD62793}" presName="parentText" presStyleLbl="node1" presStyleIdx="2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9FB63-DD35-423B-AC67-AA7D414F727F}" type="pres">
      <dgm:prSet presAssocID="{F6B2049E-C770-460B-931A-5D4C6AD62793}" presName="descendantText" presStyleLbl="alignAccFollowNode1" presStyleIdx="2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A5EF-7FE1-464F-9F62-F76E0BB07A74}" type="pres">
      <dgm:prSet presAssocID="{13BC16A8-833E-449F-85DB-8A395F3AFF63}" presName="sp" presStyleCnt="0"/>
      <dgm:spPr/>
      <dgm:t>
        <a:bodyPr/>
        <a:lstStyle/>
        <a:p>
          <a:endParaRPr lang="en-US"/>
        </a:p>
      </dgm:t>
    </dgm:pt>
    <dgm:pt modelId="{BE5AF6EA-54C4-41FB-AC2B-F4B0CE280E70}" type="pres">
      <dgm:prSet presAssocID="{8C94F5E1-F3FD-431D-B996-F6E72F6D9CEC}" presName="linNode" presStyleCnt="0"/>
      <dgm:spPr/>
      <dgm:t>
        <a:bodyPr/>
        <a:lstStyle/>
        <a:p>
          <a:endParaRPr lang="en-US"/>
        </a:p>
      </dgm:t>
    </dgm:pt>
    <dgm:pt modelId="{522E0196-5580-495D-AF66-B9D5C57774E4}" type="pres">
      <dgm:prSet presAssocID="{8C94F5E1-F3FD-431D-B996-F6E72F6D9CEC}" presName="parentText" presStyleLbl="node1" presStyleIdx="3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7552E-7961-4D9C-97C5-AA33EEA46811}" type="pres">
      <dgm:prSet presAssocID="{8C94F5E1-F3FD-431D-B996-F6E72F6D9CEC}" presName="descendantText" presStyleLbl="alignAccFollowNode1" presStyleIdx="3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320E0-9270-4B9B-ACE7-EC208D39BA32}" type="pres">
      <dgm:prSet presAssocID="{EE541CDA-6F84-4887-8D51-77AC1E089B6F}" presName="sp" presStyleCnt="0"/>
      <dgm:spPr/>
      <dgm:t>
        <a:bodyPr/>
        <a:lstStyle/>
        <a:p>
          <a:endParaRPr lang="en-US"/>
        </a:p>
      </dgm:t>
    </dgm:pt>
    <dgm:pt modelId="{91A350FE-2291-4624-B376-82DA441074B0}" type="pres">
      <dgm:prSet presAssocID="{86CEF6BA-64D0-4B54-8553-4A96ECFEC9A7}" presName="linNode" presStyleCnt="0"/>
      <dgm:spPr/>
      <dgm:t>
        <a:bodyPr/>
        <a:lstStyle/>
        <a:p>
          <a:endParaRPr lang="en-US"/>
        </a:p>
      </dgm:t>
    </dgm:pt>
    <dgm:pt modelId="{0ABFFAAE-3C2A-4827-9835-D14883294022}" type="pres">
      <dgm:prSet presAssocID="{86CEF6BA-64D0-4B54-8553-4A96ECFEC9A7}" presName="parentText" presStyleLbl="node1" presStyleIdx="4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621C8-4E47-4CB6-BCB1-0D6EE560ED23}" type="pres">
      <dgm:prSet presAssocID="{86CEF6BA-64D0-4B54-8553-4A96ECFEC9A7}" presName="descendantText" presStyleLbl="alignAccFollowNode1" presStyleIdx="4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1B869-AF11-49F6-B320-B0FE8E2AB194}" type="pres">
      <dgm:prSet presAssocID="{2B28A2DE-5566-4294-AD14-0AA2A75F49E3}" presName="sp" presStyleCnt="0"/>
      <dgm:spPr/>
      <dgm:t>
        <a:bodyPr/>
        <a:lstStyle/>
        <a:p>
          <a:endParaRPr lang="en-US"/>
        </a:p>
      </dgm:t>
    </dgm:pt>
    <dgm:pt modelId="{DECEAB8F-9E9A-48BF-A784-8AE6BF12F1FB}" type="pres">
      <dgm:prSet presAssocID="{B1AEA410-27F4-4710-A9CF-8D5237A3C63C}" presName="linNode" presStyleCnt="0"/>
      <dgm:spPr/>
      <dgm:t>
        <a:bodyPr/>
        <a:lstStyle/>
        <a:p>
          <a:endParaRPr lang="en-US"/>
        </a:p>
      </dgm:t>
    </dgm:pt>
    <dgm:pt modelId="{CE2E8FF8-1934-4924-9D11-794649595A8A}" type="pres">
      <dgm:prSet presAssocID="{B1AEA410-27F4-4710-A9CF-8D5237A3C63C}" presName="parentText" presStyleLbl="node1" presStyleIdx="5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75E2D-C264-4A29-A785-DB26B2B064F2}" type="pres">
      <dgm:prSet presAssocID="{B1AEA410-27F4-4710-A9CF-8D5237A3C63C}" presName="descendantText" presStyleLbl="alignAccFollowNode1" presStyleIdx="5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C9238-924B-4E49-9D00-3C1EBC74BB0B}" type="pres">
      <dgm:prSet presAssocID="{90440A07-B4C5-48A3-990B-32867416321D}" presName="sp" presStyleCnt="0"/>
      <dgm:spPr/>
      <dgm:t>
        <a:bodyPr/>
        <a:lstStyle/>
        <a:p>
          <a:endParaRPr lang="en-US"/>
        </a:p>
      </dgm:t>
    </dgm:pt>
    <dgm:pt modelId="{36FBAF1C-86CC-4230-9CBA-65146B1C2B03}" type="pres">
      <dgm:prSet presAssocID="{6554942F-6FA1-4716-B7B2-7808FB749966}" presName="linNode" presStyleCnt="0"/>
      <dgm:spPr/>
      <dgm:t>
        <a:bodyPr/>
        <a:lstStyle/>
        <a:p>
          <a:endParaRPr lang="en-US"/>
        </a:p>
      </dgm:t>
    </dgm:pt>
    <dgm:pt modelId="{601CAE78-990B-435A-89F5-DB7C075299C2}" type="pres">
      <dgm:prSet presAssocID="{6554942F-6FA1-4716-B7B2-7808FB749966}" presName="parentText" presStyleLbl="node1" presStyleIdx="6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6A25B-339C-4A5F-8602-DB97F49CF0B7}" type="pres">
      <dgm:prSet presAssocID="{6554942F-6FA1-4716-B7B2-7808FB749966}" presName="descendantText" presStyleLbl="alignAccFollowNode1" presStyleIdx="6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773AF-0397-4693-BBAF-186E5CD45DC0}" type="pres">
      <dgm:prSet presAssocID="{DCFD128D-0CAB-473D-A8D3-22E413FC2C43}" presName="sp" presStyleCnt="0"/>
      <dgm:spPr/>
      <dgm:t>
        <a:bodyPr/>
        <a:lstStyle/>
        <a:p>
          <a:endParaRPr lang="en-US"/>
        </a:p>
      </dgm:t>
    </dgm:pt>
    <dgm:pt modelId="{C6CFF7F3-C3E1-455B-ACCD-E31840AEEB67}" type="pres">
      <dgm:prSet presAssocID="{0BDC223A-B0E8-447B-8C3D-1F89B69E1E57}" presName="linNode" presStyleCnt="0"/>
      <dgm:spPr/>
      <dgm:t>
        <a:bodyPr/>
        <a:lstStyle/>
        <a:p>
          <a:endParaRPr lang="en-US"/>
        </a:p>
      </dgm:t>
    </dgm:pt>
    <dgm:pt modelId="{967AE07B-0436-4778-A986-73BA2BB19F61}" type="pres">
      <dgm:prSet presAssocID="{0BDC223A-B0E8-447B-8C3D-1F89B69E1E57}" presName="parentText" presStyleLbl="node1" presStyleIdx="7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088FE-3E0D-4A05-B50A-BA5C56343943}" type="pres">
      <dgm:prSet presAssocID="{0BDC223A-B0E8-447B-8C3D-1F89B69E1E57}" presName="descendantText" presStyleLbl="alignAccFollowNode1" presStyleIdx="7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D552B-309B-4369-B252-48D2E07256B2}" type="pres">
      <dgm:prSet presAssocID="{D9DBC2BF-A822-4EB0-AF48-675AD377ECA8}" presName="sp" presStyleCnt="0"/>
      <dgm:spPr/>
      <dgm:t>
        <a:bodyPr/>
        <a:lstStyle/>
        <a:p>
          <a:endParaRPr lang="en-US"/>
        </a:p>
      </dgm:t>
    </dgm:pt>
    <dgm:pt modelId="{98B26E68-4663-4F22-8F92-ACA286D15B07}" type="pres">
      <dgm:prSet presAssocID="{37AFB75D-C5FB-403D-B2A0-3D46D88E7F8C}" presName="linNode" presStyleCnt="0"/>
      <dgm:spPr/>
      <dgm:t>
        <a:bodyPr/>
        <a:lstStyle/>
        <a:p>
          <a:endParaRPr lang="en-US"/>
        </a:p>
      </dgm:t>
    </dgm:pt>
    <dgm:pt modelId="{D65A4C35-CA5F-46EE-A8ED-E7351C51FB1D}" type="pres">
      <dgm:prSet presAssocID="{37AFB75D-C5FB-403D-B2A0-3D46D88E7F8C}" presName="parentText" presStyleLbl="node1" presStyleIdx="8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7A63E-93CC-4CBD-BAAE-D027EAB2C6C1}" type="pres">
      <dgm:prSet presAssocID="{37AFB75D-C5FB-403D-B2A0-3D46D88E7F8C}" presName="descendantText" presStyleLbl="alignAccFollowNode1" presStyleIdx="8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F8AEA-CD49-41EE-89F2-98EA74833136}" srcId="{C9A5CD92-66F9-4716-AC88-DDD166735923}" destId="{FEC1DD56-1E95-48AD-9A9C-BCA0B161F3A0}" srcOrd="1" destOrd="0" parTransId="{1D43C199-6BEB-480D-A06B-05E67425EE98}" sibTransId="{61C91889-DFFD-4801-8402-EAB2D59A6E23}"/>
    <dgm:cxn modelId="{9D641546-68CD-41C4-82F9-38CC33487EA4}" srcId="{B1AEA410-27F4-4710-A9CF-8D5237A3C63C}" destId="{5D0B8139-6D11-4494-90BC-59E95A581ED9}" srcOrd="0" destOrd="0" parTransId="{8BE6194B-AF6F-4856-B9E7-C52EDC17E29F}" sibTransId="{36AAB368-846D-435C-B204-5E3FE72076B3}"/>
    <dgm:cxn modelId="{1F0425C6-14E6-4804-B53E-AD68E6BAE570}" srcId="{8C94F5E1-F3FD-431D-B996-F6E72F6D9CEC}" destId="{F02C62CA-FB3C-4618-88F9-D94AF88D0262}" srcOrd="0" destOrd="0" parTransId="{B533D42E-E72F-4B57-BA47-FEA7273C3D80}" sibTransId="{DBB64737-D3AE-43BD-9A9A-3E4C56CEB851}"/>
    <dgm:cxn modelId="{49158A49-9DAB-44AB-9DFC-B207E78BB7E1}" srcId="{37AFB75D-C5FB-403D-B2A0-3D46D88E7F8C}" destId="{714544E4-4FAC-4120-9AF0-85B0078E93D9}" srcOrd="0" destOrd="0" parTransId="{55DF6D17-66C1-4422-917B-4C2DF179FAC7}" sibTransId="{85A6DB1C-7747-4F8B-98EA-D0DF6CB3C460}"/>
    <dgm:cxn modelId="{0B5A78B8-83B5-4A09-8C09-F4427D8783BF}" type="presOf" srcId="{FEC1DD56-1E95-48AD-9A9C-BCA0B161F3A0}" destId="{129170FE-F35C-41DA-A11E-7D72DBD016EB}" srcOrd="0" destOrd="0" presId="urn:microsoft.com/office/officeart/2005/8/layout/vList5"/>
    <dgm:cxn modelId="{CE10011A-3EAD-475B-9BD6-26AFF0E50F63}" type="presOf" srcId="{3A2EBDFD-2DBC-441C-A18B-20442E40DCBA}" destId="{88C5ACA9-8E08-4EAA-A2C7-DC9207FA9B37}" srcOrd="0" destOrd="0" presId="urn:microsoft.com/office/officeart/2005/8/layout/vList5"/>
    <dgm:cxn modelId="{FFDBD79C-6A95-46BB-BC0D-1AFB84866154}" srcId="{F6B2049E-C770-460B-931A-5D4C6AD62793}" destId="{95850BE6-21AD-485F-BE68-0DD5AF912C91}" srcOrd="0" destOrd="0" parTransId="{5D86406B-2350-410B-A3C8-63474826396C}" sibTransId="{9F54858D-4F3E-40F1-9251-C0562ECD56D6}"/>
    <dgm:cxn modelId="{51EC2399-79B9-4730-A1BB-579F4668FEFC}" type="presOf" srcId="{AA1561FD-E9CB-4CA7-B3AB-E84EA4705812}" destId="{F79621C8-4E47-4CB6-BCB1-0D6EE560ED23}" srcOrd="0" destOrd="0" presId="urn:microsoft.com/office/officeart/2005/8/layout/vList5"/>
    <dgm:cxn modelId="{8278585B-8940-40A1-BB8E-F2221CCAD23B}" srcId="{C9A5CD92-66F9-4716-AC88-DDD166735923}" destId="{37AFB75D-C5FB-403D-B2A0-3D46D88E7F8C}" srcOrd="8" destOrd="0" parTransId="{BFD59BF8-B05B-4D23-9149-C6F29A7474B6}" sibTransId="{5CE5DB82-5EF7-4636-BA49-60B690641208}"/>
    <dgm:cxn modelId="{7E79964A-F7DF-434F-B676-DA1498D1FF97}" srcId="{6554942F-6FA1-4716-B7B2-7808FB749966}" destId="{CFC3BC07-5D04-4F13-9EA6-5F9977B9123F}" srcOrd="0" destOrd="0" parTransId="{42C4E7AC-3E61-4354-AA0B-226F888D428A}" sibTransId="{6676673A-6350-47C2-969E-3009D7B47893}"/>
    <dgm:cxn modelId="{3866235E-FAF0-4006-BD0E-C8B8765B056B}" type="presOf" srcId="{37AFB75D-C5FB-403D-B2A0-3D46D88E7F8C}" destId="{D65A4C35-CA5F-46EE-A8ED-E7351C51FB1D}" srcOrd="0" destOrd="0" presId="urn:microsoft.com/office/officeart/2005/8/layout/vList5"/>
    <dgm:cxn modelId="{EEAA5026-A7B2-4B0A-932C-3A7350510A2F}" type="presOf" srcId="{6554942F-6FA1-4716-B7B2-7808FB749966}" destId="{601CAE78-990B-435A-89F5-DB7C075299C2}" srcOrd="0" destOrd="0" presId="urn:microsoft.com/office/officeart/2005/8/layout/vList5"/>
    <dgm:cxn modelId="{58CB6A5A-F4CD-4DDA-BE37-B61341A07A62}" type="presOf" srcId="{F6B2049E-C770-460B-931A-5D4C6AD62793}" destId="{EE335888-2E87-45EF-B46F-3B15C16961D8}" srcOrd="0" destOrd="0" presId="urn:microsoft.com/office/officeart/2005/8/layout/vList5"/>
    <dgm:cxn modelId="{6F68CF5D-F444-43C5-B143-81E682CD1594}" type="presOf" srcId="{0BDC223A-B0E8-447B-8C3D-1F89B69E1E57}" destId="{967AE07B-0436-4778-A986-73BA2BB19F61}" srcOrd="0" destOrd="0" presId="urn:microsoft.com/office/officeart/2005/8/layout/vList5"/>
    <dgm:cxn modelId="{BC500E45-D71D-479D-A455-E59FB1E5C6C7}" srcId="{C9A5CD92-66F9-4716-AC88-DDD166735923}" destId="{86CEF6BA-64D0-4B54-8553-4A96ECFEC9A7}" srcOrd="4" destOrd="0" parTransId="{35738770-BE71-428E-8F67-C1FF99102305}" sibTransId="{2B28A2DE-5566-4294-AD14-0AA2A75F49E3}"/>
    <dgm:cxn modelId="{EFF4801C-3777-4DD7-8F90-CF3C3607639C}" type="presOf" srcId="{86CEF6BA-64D0-4B54-8553-4A96ECFEC9A7}" destId="{0ABFFAAE-3C2A-4827-9835-D14883294022}" srcOrd="0" destOrd="0" presId="urn:microsoft.com/office/officeart/2005/8/layout/vList5"/>
    <dgm:cxn modelId="{1F654BE1-A2D8-4281-B3A5-99CF7A712A5C}" type="presOf" srcId="{5D0B8139-6D11-4494-90BC-59E95A581ED9}" destId="{A7675E2D-C264-4A29-A785-DB26B2B064F2}" srcOrd="0" destOrd="0" presId="urn:microsoft.com/office/officeart/2005/8/layout/vList5"/>
    <dgm:cxn modelId="{887615CA-D80B-4504-B781-5B86ECFD55A0}" type="presOf" srcId="{6361B60B-126A-48BF-B0FF-FAACEC45BFF4}" destId="{067B1EEB-CAEA-4674-B0ED-886B6D34B69A}" srcOrd="0" destOrd="0" presId="urn:microsoft.com/office/officeart/2005/8/layout/vList5"/>
    <dgm:cxn modelId="{B272908B-E160-4F26-809F-065899F8EAE0}" srcId="{C9A5CD92-66F9-4716-AC88-DDD166735923}" destId="{B1AEA410-27F4-4710-A9CF-8D5237A3C63C}" srcOrd="5" destOrd="0" parTransId="{F1604051-7D7E-4E09-8A20-C0ACD5BB8826}" sibTransId="{90440A07-B4C5-48A3-990B-32867416321D}"/>
    <dgm:cxn modelId="{340DE0C1-0034-459C-AAD2-EA6CFBC0B15F}" type="presOf" srcId="{69E9A8E9-1983-423C-8DF5-79571140D80E}" destId="{414088FE-3E0D-4A05-B50A-BA5C56343943}" srcOrd="0" destOrd="0" presId="urn:microsoft.com/office/officeart/2005/8/layout/vList5"/>
    <dgm:cxn modelId="{F2B99D2E-6F0F-4048-AC64-4B20395DE1B4}" srcId="{0BDC223A-B0E8-447B-8C3D-1F89B69E1E57}" destId="{69E9A8E9-1983-423C-8DF5-79571140D80E}" srcOrd="0" destOrd="0" parTransId="{0C50E127-B992-41A3-BEFD-34C2468A15AA}" sibTransId="{284436CF-BF41-45F4-B75A-FCCF1B35FE71}"/>
    <dgm:cxn modelId="{3669CDC3-C1C0-46F1-B587-A7486730CA6D}" srcId="{C9A5CD92-66F9-4716-AC88-DDD166735923}" destId="{6554942F-6FA1-4716-B7B2-7808FB749966}" srcOrd="6" destOrd="0" parTransId="{B5099495-6B6A-4BD2-9D22-64E5D5C5919A}" sibTransId="{DCFD128D-0CAB-473D-A8D3-22E413FC2C43}"/>
    <dgm:cxn modelId="{3D268192-809A-40DA-82E4-C99BD22618AC}" srcId="{C9A5CD92-66F9-4716-AC88-DDD166735923}" destId="{8C94F5E1-F3FD-431D-B996-F6E72F6D9CEC}" srcOrd="3" destOrd="0" parTransId="{8228A8AA-B155-4D3B-AF14-51C294B2004F}" sibTransId="{EE541CDA-6F84-4887-8D51-77AC1E089B6F}"/>
    <dgm:cxn modelId="{74CC0FC6-107F-4911-A2BB-64D809F1D2BC}" type="presOf" srcId="{C9A5CD92-66F9-4716-AC88-DDD166735923}" destId="{AD356AF0-6298-4E15-B4AC-08B9B91CCCE2}" srcOrd="0" destOrd="0" presId="urn:microsoft.com/office/officeart/2005/8/layout/vList5"/>
    <dgm:cxn modelId="{E3D7E4F2-CD54-4945-9F4C-5BF2A0E71618}" srcId="{C9A5CD92-66F9-4716-AC88-DDD166735923}" destId="{3A2EBDFD-2DBC-441C-A18B-20442E40DCBA}" srcOrd="0" destOrd="0" parTransId="{0183B08B-8381-4E3B-8224-3CF7F924A872}" sibTransId="{B2C50777-B511-49CC-B969-7AFA49C4972F}"/>
    <dgm:cxn modelId="{86B35F17-B6C7-4399-BA31-6823704DD639}" type="presOf" srcId="{CFC3BC07-5D04-4F13-9EA6-5F9977B9123F}" destId="{DF26A25B-339C-4A5F-8602-DB97F49CF0B7}" srcOrd="0" destOrd="0" presId="urn:microsoft.com/office/officeart/2005/8/layout/vList5"/>
    <dgm:cxn modelId="{38DED574-36EE-4B31-9860-18B5093AC931}" srcId="{FEC1DD56-1E95-48AD-9A9C-BCA0B161F3A0}" destId="{34A3DF08-2EF2-4D72-90F3-504E832BF1A8}" srcOrd="0" destOrd="0" parTransId="{D8465ACC-301B-481B-A594-08F41A932320}" sibTransId="{6D4CB965-A5C4-4CA5-9F4C-71599FE57730}"/>
    <dgm:cxn modelId="{3479633D-5FF3-4AAE-BDEC-3122EBFD587B}" srcId="{86CEF6BA-64D0-4B54-8553-4A96ECFEC9A7}" destId="{AA1561FD-E9CB-4CA7-B3AB-E84EA4705812}" srcOrd="0" destOrd="0" parTransId="{4AA5E4A8-4ECF-49D3-A8B5-16A4AD41A962}" sibTransId="{9E721318-CEDC-42CF-956F-76A063D51BB8}"/>
    <dgm:cxn modelId="{42915EE5-59BB-46A3-BB3C-D347217CB9C2}" type="presOf" srcId="{B1AEA410-27F4-4710-A9CF-8D5237A3C63C}" destId="{CE2E8FF8-1934-4924-9D11-794649595A8A}" srcOrd="0" destOrd="0" presId="urn:microsoft.com/office/officeart/2005/8/layout/vList5"/>
    <dgm:cxn modelId="{6680EB88-9E35-4BFE-8872-A44D4134F239}" type="presOf" srcId="{714544E4-4FAC-4120-9AF0-85B0078E93D9}" destId="{2227A63E-93CC-4CBD-BAAE-D027EAB2C6C1}" srcOrd="0" destOrd="0" presId="urn:microsoft.com/office/officeart/2005/8/layout/vList5"/>
    <dgm:cxn modelId="{7A2F9F87-065F-4831-8445-BF2260E88868}" srcId="{C9A5CD92-66F9-4716-AC88-DDD166735923}" destId="{F6B2049E-C770-460B-931A-5D4C6AD62793}" srcOrd="2" destOrd="0" parTransId="{67A86F17-804C-4631-9E5F-BE58AF7F2944}" sibTransId="{13BC16A8-833E-449F-85DB-8A395F3AFF63}"/>
    <dgm:cxn modelId="{30C18FD9-C12A-453C-8989-421BC453F0D9}" srcId="{3A2EBDFD-2DBC-441C-A18B-20442E40DCBA}" destId="{6361B60B-126A-48BF-B0FF-FAACEC45BFF4}" srcOrd="0" destOrd="0" parTransId="{AD81D9F6-117D-475E-9115-2CBBB0CC5DEB}" sibTransId="{1D44762B-CDBA-4007-A252-E53B184C2C39}"/>
    <dgm:cxn modelId="{EDBB06DD-C288-4C57-8D94-54D59ADDA35F}" type="presOf" srcId="{95850BE6-21AD-485F-BE68-0DD5AF912C91}" destId="{6019FB63-DD35-423B-AC67-AA7D414F727F}" srcOrd="0" destOrd="0" presId="urn:microsoft.com/office/officeart/2005/8/layout/vList5"/>
    <dgm:cxn modelId="{8D4A1DA3-9548-4DBC-992B-DA46A442E00E}" type="presOf" srcId="{F02C62CA-FB3C-4618-88F9-D94AF88D0262}" destId="{ED27552E-7961-4D9C-97C5-AA33EEA46811}" srcOrd="0" destOrd="0" presId="urn:microsoft.com/office/officeart/2005/8/layout/vList5"/>
    <dgm:cxn modelId="{992A3F56-6066-4213-836F-166D09E4F0D4}" srcId="{C9A5CD92-66F9-4716-AC88-DDD166735923}" destId="{0BDC223A-B0E8-447B-8C3D-1F89B69E1E57}" srcOrd="7" destOrd="0" parTransId="{85DEA6C2-074B-47CE-98D0-C8A1F748F388}" sibTransId="{D9DBC2BF-A822-4EB0-AF48-675AD377ECA8}"/>
    <dgm:cxn modelId="{1FB3C8B3-3F36-4F60-BDF8-AE8BE62D8CBA}" type="presOf" srcId="{8C94F5E1-F3FD-431D-B996-F6E72F6D9CEC}" destId="{522E0196-5580-495D-AF66-B9D5C57774E4}" srcOrd="0" destOrd="0" presId="urn:microsoft.com/office/officeart/2005/8/layout/vList5"/>
    <dgm:cxn modelId="{95E348E3-1E69-4501-B35B-C3DF9F212625}" type="presOf" srcId="{34A3DF08-2EF2-4D72-90F3-504E832BF1A8}" destId="{F46F3C3B-A4E4-4586-A1C5-493961D2F48D}" srcOrd="0" destOrd="0" presId="urn:microsoft.com/office/officeart/2005/8/layout/vList5"/>
    <dgm:cxn modelId="{0B6C9F92-FA18-4E2B-8063-EED4AC3FC736}" type="presParOf" srcId="{AD356AF0-6298-4E15-B4AC-08B9B91CCCE2}" destId="{F18F61E0-9C0E-4862-A7D8-9CE3EE0B007B}" srcOrd="0" destOrd="0" presId="urn:microsoft.com/office/officeart/2005/8/layout/vList5"/>
    <dgm:cxn modelId="{55539907-9C2A-4B1C-B4F1-A4442DB421C5}" type="presParOf" srcId="{F18F61E0-9C0E-4862-A7D8-9CE3EE0B007B}" destId="{88C5ACA9-8E08-4EAA-A2C7-DC9207FA9B37}" srcOrd="0" destOrd="0" presId="urn:microsoft.com/office/officeart/2005/8/layout/vList5"/>
    <dgm:cxn modelId="{AF3A4960-93D3-44D3-92D3-53EF573DAB5F}" type="presParOf" srcId="{F18F61E0-9C0E-4862-A7D8-9CE3EE0B007B}" destId="{067B1EEB-CAEA-4674-B0ED-886B6D34B69A}" srcOrd="1" destOrd="0" presId="urn:microsoft.com/office/officeart/2005/8/layout/vList5"/>
    <dgm:cxn modelId="{9ED4E705-4273-40E2-992A-38C6C3206074}" type="presParOf" srcId="{AD356AF0-6298-4E15-B4AC-08B9B91CCCE2}" destId="{51E2D62A-196C-4CFF-947C-F62C411DAA00}" srcOrd="1" destOrd="0" presId="urn:microsoft.com/office/officeart/2005/8/layout/vList5"/>
    <dgm:cxn modelId="{3583EEA4-2D90-4954-A329-F57BE03183F3}" type="presParOf" srcId="{AD356AF0-6298-4E15-B4AC-08B9B91CCCE2}" destId="{49551A51-0D2D-4B89-98A8-79B269AD9D63}" srcOrd="2" destOrd="0" presId="urn:microsoft.com/office/officeart/2005/8/layout/vList5"/>
    <dgm:cxn modelId="{0FCF3430-EEC5-4380-8CB1-0B2A2F57E1AB}" type="presParOf" srcId="{49551A51-0D2D-4B89-98A8-79B269AD9D63}" destId="{129170FE-F35C-41DA-A11E-7D72DBD016EB}" srcOrd="0" destOrd="0" presId="urn:microsoft.com/office/officeart/2005/8/layout/vList5"/>
    <dgm:cxn modelId="{A2053F01-BBB6-41CA-8048-AB1439008FBC}" type="presParOf" srcId="{49551A51-0D2D-4B89-98A8-79B269AD9D63}" destId="{F46F3C3B-A4E4-4586-A1C5-493961D2F48D}" srcOrd="1" destOrd="0" presId="urn:microsoft.com/office/officeart/2005/8/layout/vList5"/>
    <dgm:cxn modelId="{BB767F16-9989-4FBA-BEE6-1B0E423A0F5F}" type="presParOf" srcId="{AD356AF0-6298-4E15-B4AC-08B9B91CCCE2}" destId="{D791A550-EF3D-4136-8178-EE2786C00A3F}" srcOrd="3" destOrd="0" presId="urn:microsoft.com/office/officeart/2005/8/layout/vList5"/>
    <dgm:cxn modelId="{A5C98F8B-C4E1-40E9-8C40-639FEAB6ACD4}" type="presParOf" srcId="{AD356AF0-6298-4E15-B4AC-08B9B91CCCE2}" destId="{C7C635F7-6AD2-4094-99D2-A181951EE9EE}" srcOrd="4" destOrd="0" presId="urn:microsoft.com/office/officeart/2005/8/layout/vList5"/>
    <dgm:cxn modelId="{8D1BB00D-891D-4D17-9B2D-D976E61DA824}" type="presParOf" srcId="{C7C635F7-6AD2-4094-99D2-A181951EE9EE}" destId="{EE335888-2E87-45EF-B46F-3B15C16961D8}" srcOrd="0" destOrd="0" presId="urn:microsoft.com/office/officeart/2005/8/layout/vList5"/>
    <dgm:cxn modelId="{24F47800-C06A-4078-AF60-AC7CDCEA912B}" type="presParOf" srcId="{C7C635F7-6AD2-4094-99D2-A181951EE9EE}" destId="{6019FB63-DD35-423B-AC67-AA7D414F727F}" srcOrd="1" destOrd="0" presId="urn:microsoft.com/office/officeart/2005/8/layout/vList5"/>
    <dgm:cxn modelId="{5CC0CDDC-A2EA-404C-BE7B-AE39ABCF9F95}" type="presParOf" srcId="{AD356AF0-6298-4E15-B4AC-08B9B91CCCE2}" destId="{6436A5EF-7FE1-464F-9F62-F76E0BB07A74}" srcOrd="5" destOrd="0" presId="urn:microsoft.com/office/officeart/2005/8/layout/vList5"/>
    <dgm:cxn modelId="{ECB0F9E9-D599-43F3-91E3-C40A35A216F1}" type="presParOf" srcId="{AD356AF0-6298-4E15-B4AC-08B9B91CCCE2}" destId="{BE5AF6EA-54C4-41FB-AC2B-F4B0CE280E70}" srcOrd="6" destOrd="0" presId="urn:microsoft.com/office/officeart/2005/8/layout/vList5"/>
    <dgm:cxn modelId="{376CB918-2F81-40C1-9B88-86B0D76C39E5}" type="presParOf" srcId="{BE5AF6EA-54C4-41FB-AC2B-F4B0CE280E70}" destId="{522E0196-5580-495D-AF66-B9D5C57774E4}" srcOrd="0" destOrd="0" presId="urn:microsoft.com/office/officeart/2005/8/layout/vList5"/>
    <dgm:cxn modelId="{C8EDB32C-02DD-450A-A161-588770F84AA2}" type="presParOf" srcId="{BE5AF6EA-54C4-41FB-AC2B-F4B0CE280E70}" destId="{ED27552E-7961-4D9C-97C5-AA33EEA46811}" srcOrd="1" destOrd="0" presId="urn:microsoft.com/office/officeart/2005/8/layout/vList5"/>
    <dgm:cxn modelId="{0D173259-1C55-41AA-88D9-85447F3B56DF}" type="presParOf" srcId="{AD356AF0-6298-4E15-B4AC-08B9B91CCCE2}" destId="{5D6320E0-9270-4B9B-ACE7-EC208D39BA32}" srcOrd="7" destOrd="0" presId="urn:microsoft.com/office/officeart/2005/8/layout/vList5"/>
    <dgm:cxn modelId="{3C7786B3-0B2A-48EE-9BA0-25BEA8427973}" type="presParOf" srcId="{AD356AF0-6298-4E15-B4AC-08B9B91CCCE2}" destId="{91A350FE-2291-4624-B376-82DA441074B0}" srcOrd="8" destOrd="0" presId="urn:microsoft.com/office/officeart/2005/8/layout/vList5"/>
    <dgm:cxn modelId="{EE61FCD6-C8D3-4D3E-B697-4483F55C4B50}" type="presParOf" srcId="{91A350FE-2291-4624-B376-82DA441074B0}" destId="{0ABFFAAE-3C2A-4827-9835-D14883294022}" srcOrd="0" destOrd="0" presId="urn:microsoft.com/office/officeart/2005/8/layout/vList5"/>
    <dgm:cxn modelId="{934CD24D-D3A9-4B5F-AEE3-4709174DB9D3}" type="presParOf" srcId="{91A350FE-2291-4624-B376-82DA441074B0}" destId="{F79621C8-4E47-4CB6-BCB1-0D6EE560ED23}" srcOrd="1" destOrd="0" presId="urn:microsoft.com/office/officeart/2005/8/layout/vList5"/>
    <dgm:cxn modelId="{50777ADD-51E2-48F4-8B83-20E99CC32974}" type="presParOf" srcId="{AD356AF0-6298-4E15-B4AC-08B9B91CCCE2}" destId="{A5D1B869-AF11-49F6-B320-B0FE8E2AB194}" srcOrd="9" destOrd="0" presId="urn:microsoft.com/office/officeart/2005/8/layout/vList5"/>
    <dgm:cxn modelId="{33821D3B-4A8E-447D-AC15-76E23961976D}" type="presParOf" srcId="{AD356AF0-6298-4E15-B4AC-08B9B91CCCE2}" destId="{DECEAB8F-9E9A-48BF-A784-8AE6BF12F1FB}" srcOrd="10" destOrd="0" presId="urn:microsoft.com/office/officeart/2005/8/layout/vList5"/>
    <dgm:cxn modelId="{51BAB04F-6464-448F-9800-3E97B70DC82B}" type="presParOf" srcId="{DECEAB8F-9E9A-48BF-A784-8AE6BF12F1FB}" destId="{CE2E8FF8-1934-4924-9D11-794649595A8A}" srcOrd="0" destOrd="0" presId="urn:microsoft.com/office/officeart/2005/8/layout/vList5"/>
    <dgm:cxn modelId="{880AAD11-6200-48AD-B87F-9BA71E6CE978}" type="presParOf" srcId="{DECEAB8F-9E9A-48BF-A784-8AE6BF12F1FB}" destId="{A7675E2D-C264-4A29-A785-DB26B2B064F2}" srcOrd="1" destOrd="0" presId="urn:microsoft.com/office/officeart/2005/8/layout/vList5"/>
    <dgm:cxn modelId="{E390C62A-E4D5-46D2-A37C-6AB0BC2EEE29}" type="presParOf" srcId="{AD356AF0-6298-4E15-B4AC-08B9B91CCCE2}" destId="{552C9238-924B-4E49-9D00-3C1EBC74BB0B}" srcOrd="11" destOrd="0" presId="urn:microsoft.com/office/officeart/2005/8/layout/vList5"/>
    <dgm:cxn modelId="{C23146E6-A4BF-4CFF-93A2-2225D4254761}" type="presParOf" srcId="{AD356AF0-6298-4E15-B4AC-08B9B91CCCE2}" destId="{36FBAF1C-86CC-4230-9CBA-65146B1C2B03}" srcOrd="12" destOrd="0" presId="urn:microsoft.com/office/officeart/2005/8/layout/vList5"/>
    <dgm:cxn modelId="{0BCE0CBC-42EE-49E0-9C17-63636EA410A4}" type="presParOf" srcId="{36FBAF1C-86CC-4230-9CBA-65146B1C2B03}" destId="{601CAE78-990B-435A-89F5-DB7C075299C2}" srcOrd="0" destOrd="0" presId="urn:microsoft.com/office/officeart/2005/8/layout/vList5"/>
    <dgm:cxn modelId="{4D237881-AD22-4F5A-BCB4-EBC4E1403CA6}" type="presParOf" srcId="{36FBAF1C-86CC-4230-9CBA-65146B1C2B03}" destId="{DF26A25B-339C-4A5F-8602-DB97F49CF0B7}" srcOrd="1" destOrd="0" presId="urn:microsoft.com/office/officeart/2005/8/layout/vList5"/>
    <dgm:cxn modelId="{2829D000-D5E1-4D97-A365-8406E83BCE30}" type="presParOf" srcId="{AD356AF0-6298-4E15-B4AC-08B9B91CCCE2}" destId="{218773AF-0397-4693-BBAF-186E5CD45DC0}" srcOrd="13" destOrd="0" presId="urn:microsoft.com/office/officeart/2005/8/layout/vList5"/>
    <dgm:cxn modelId="{84EFA650-80FF-44E5-8DF9-67EACF020AE5}" type="presParOf" srcId="{AD356AF0-6298-4E15-B4AC-08B9B91CCCE2}" destId="{C6CFF7F3-C3E1-455B-ACCD-E31840AEEB67}" srcOrd="14" destOrd="0" presId="urn:microsoft.com/office/officeart/2005/8/layout/vList5"/>
    <dgm:cxn modelId="{14602E37-6C18-43E0-A1EE-4E95E92E463B}" type="presParOf" srcId="{C6CFF7F3-C3E1-455B-ACCD-E31840AEEB67}" destId="{967AE07B-0436-4778-A986-73BA2BB19F61}" srcOrd="0" destOrd="0" presId="urn:microsoft.com/office/officeart/2005/8/layout/vList5"/>
    <dgm:cxn modelId="{AEB5C765-1A7A-4DCD-AEE3-731B67024236}" type="presParOf" srcId="{C6CFF7F3-C3E1-455B-ACCD-E31840AEEB67}" destId="{414088FE-3E0D-4A05-B50A-BA5C56343943}" srcOrd="1" destOrd="0" presId="urn:microsoft.com/office/officeart/2005/8/layout/vList5"/>
    <dgm:cxn modelId="{8E172279-9D25-4505-9451-964EBB6110C7}" type="presParOf" srcId="{AD356AF0-6298-4E15-B4AC-08B9B91CCCE2}" destId="{0CFD552B-309B-4369-B252-48D2E07256B2}" srcOrd="15" destOrd="0" presId="urn:microsoft.com/office/officeart/2005/8/layout/vList5"/>
    <dgm:cxn modelId="{D9E66C5E-2C2C-4742-AD6E-78F8F20DAEAF}" type="presParOf" srcId="{AD356AF0-6298-4E15-B4AC-08B9B91CCCE2}" destId="{98B26E68-4663-4F22-8F92-ACA286D15B07}" srcOrd="16" destOrd="0" presId="urn:microsoft.com/office/officeart/2005/8/layout/vList5"/>
    <dgm:cxn modelId="{DEDB69CE-5732-4570-8785-F198A4B981DA}" type="presParOf" srcId="{98B26E68-4663-4F22-8F92-ACA286D15B07}" destId="{D65A4C35-CA5F-46EE-A8ED-E7351C51FB1D}" srcOrd="0" destOrd="0" presId="urn:microsoft.com/office/officeart/2005/8/layout/vList5"/>
    <dgm:cxn modelId="{80A7A4B7-55A7-46A5-8415-A41387C9697F}" type="presParOf" srcId="{98B26E68-4663-4F22-8F92-ACA286D15B07}" destId="{2227A63E-93CC-4CBD-BAAE-D027EAB2C6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A5CD92-66F9-4716-AC88-DDD166735923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FAA3FAB-7963-465E-B498-6A55B096CF8C}">
      <dgm:prSet phldrT="[Text]"/>
      <dgm:spPr/>
      <dgm:t>
        <a:bodyPr/>
        <a:lstStyle/>
        <a:p>
          <a:r>
            <a:rPr lang="en-US" dirty="0" smtClean="0"/>
            <a:t>RPIW#008</a:t>
          </a:r>
          <a:endParaRPr lang="en-US" dirty="0"/>
        </a:p>
      </dgm:t>
    </dgm:pt>
    <dgm:pt modelId="{A9CB8417-C5C8-4FDA-9644-CBC0447366E4}" type="parTrans" cxnId="{F44BF698-AC4F-460E-B5AA-E32845A47779}">
      <dgm:prSet/>
      <dgm:spPr/>
      <dgm:t>
        <a:bodyPr/>
        <a:lstStyle/>
        <a:p>
          <a:endParaRPr lang="en-US"/>
        </a:p>
      </dgm:t>
    </dgm:pt>
    <dgm:pt modelId="{54E8F07E-5465-4E98-9427-2237EE89CB5B}" type="sibTrans" cxnId="{F44BF698-AC4F-460E-B5AA-E32845A47779}">
      <dgm:prSet/>
      <dgm:spPr/>
      <dgm:t>
        <a:bodyPr/>
        <a:lstStyle/>
        <a:p>
          <a:endParaRPr lang="en-US"/>
        </a:p>
      </dgm:t>
    </dgm:pt>
    <dgm:pt modelId="{2AEE7689-81AB-4258-903D-23959B782953}">
      <dgm:prSet phldrT="[Text]"/>
      <dgm:spPr/>
      <dgm:t>
        <a:bodyPr/>
        <a:lstStyle/>
        <a:p>
          <a:r>
            <a:rPr lang="en-US" dirty="0" err="1" smtClean="0"/>
            <a:t>Shiley</a:t>
          </a:r>
          <a:r>
            <a:rPr lang="en-US" dirty="0" smtClean="0"/>
            <a:t> Patient Wait Times (November 2018)</a:t>
          </a:r>
          <a:endParaRPr lang="en-US" dirty="0"/>
        </a:p>
      </dgm:t>
    </dgm:pt>
    <dgm:pt modelId="{9BCBA0C5-58C5-494D-943B-D6140475F4AC}" type="sibTrans" cxnId="{EF655B23-7616-433B-8CB6-934CC36CCA07}">
      <dgm:prSet/>
      <dgm:spPr/>
      <dgm:t>
        <a:bodyPr/>
        <a:lstStyle/>
        <a:p>
          <a:endParaRPr lang="en-US"/>
        </a:p>
      </dgm:t>
    </dgm:pt>
    <dgm:pt modelId="{477646FE-4E56-4AA2-980B-645A1635AF6F}" type="parTrans" cxnId="{EF655B23-7616-433B-8CB6-934CC36CCA07}">
      <dgm:prSet/>
      <dgm:spPr/>
      <dgm:t>
        <a:bodyPr/>
        <a:lstStyle/>
        <a:p>
          <a:endParaRPr lang="en-US"/>
        </a:p>
      </dgm:t>
    </dgm:pt>
    <dgm:pt modelId="{4AAEB92A-B8CE-4364-95D4-596E033C0576}">
      <dgm:prSet phldrT="[Text]"/>
      <dgm:spPr/>
      <dgm:t>
        <a:bodyPr/>
        <a:lstStyle/>
        <a:p>
          <a:r>
            <a:rPr lang="en-US" dirty="0" smtClean="0"/>
            <a:t>RPIW#009</a:t>
          </a:r>
        </a:p>
      </dgm:t>
    </dgm:pt>
    <dgm:pt modelId="{1DE9C556-A27B-4AA4-94D0-04CA077B2A4E}" type="parTrans" cxnId="{9A71C964-528B-4314-8432-539A148DF984}">
      <dgm:prSet/>
      <dgm:spPr/>
      <dgm:t>
        <a:bodyPr/>
        <a:lstStyle/>
        <a:p>
          <a:endParaRPr lang="en-US"/>
        </a:p>
      </dgm:t>
    </dgm:pt>
    <dgm:pt modelId="{AB08F495-DC27-48EC-95C7-518F16CA9F82}" type="sibTrans" cxnId="{9A71C964-528B-4314-8432-539A148DF984}">
      <dgm:prSet/>
      <dgm:spPr/>
      <dgm:t>
        <a:bodyPr/>
        <a:lstStyle/>
        <a:p>
          <a:endParaRPr lang="en-US"/>
        </a:p>
      </dgm:t>
    </dgm:pt>
    <dgm:pt modelId="{A1774D61-AEDA-4E00-826D-4AEFE752925E}">
      <dgm:prSet phldrT="[Text]"/>
      <dgm:spPr/>
      <dgm:t>
        <a:bodyPr/>
        <a:lstStyle/>
        <a:p>
          <a:r>
            <a:rPr lang="en-US" dirty="0" smtClean="0"/>
            <a:t>Kidney Transplant Throughput (December)</a:t>
          </a:r>
          <a:endParaRPr lang="en-US" dirty="0"/>
        </a:p>
      </dgm:t>
    </dgm:pt>
    <dgm:pt modelId="{99066857-41C3-46C0-AA46-B73E7E6FBAC6}" type="parTrans" cxnId="{3C6C0DFC-DEAB-4A9C-A989-DFE54E54C9B8}">
      <dgm:prSet/>
      <dgm:spPr/>
      <dgm:t>
        <a:bodyPr/>
        <a:lstStyle/>
        <a:p>
          <a:endParaRPr lang="en-US"/>
        </a:p>
      </dgm:t>
    </dgm:pt>
    <dgm:pt modelId="{427AA571-C1C8-49F3-AA4B-6CED1FC02753}" type="sibTrans" cxnId="{3C6C0DFC-DEAB-4A9C-A989-DFE54E54C9B8}">
      <dgm:prSet/>
      <dgm:spPr/>
      <dgm:t>
        <a:bodyPr/>
        <a:lstStyle/>
        <a:p>
          <a:endParaRPr lang="en-US"/>
        </a:p>
      </dgm:t>
    </dgm:pt>
    <dgm:pt modelId="{6203B968-09AA-4E75-9879-D25B65AB0EBB}">
      <dgm:prSet phldrT="[Text]"/>
      <dgm:spPr/>
      <dgm:t>
        <a:bodyPr/>
        <a:lstStyle/>
        <a:p>
          <a:r>
            <a:rPr lang="en-US" dirty="0" smtClean="0"/>
            <a:t>DES#001</a:t>
          </a:r>
          <a:endParaRPr lang="en-US" dirty="0"/>
        </a:p>
      </dgm:t>
    </dgm:pt>
    <dgm:pt modelId="{C308B94F-84C7-45A1-8190-6A89888C5E45}" type="parTrans" cxnId="{F8300F71-6313-4842-AD19-F1AA2968AEB2}">
      <dgm:prSet/>
      <dgm:spPr/>
      <dgm:t>
        <a:bodyPr/>
        <a:lstStyle/>
        <a:p>
          <a:endParaRPr lang="en-US"/>
        </a:p>
      </dgm:t>
    </dgm:pt>
    <dgm:pt modelId="{DCFFC3E4-D823-432A-B3A8-8C07B1C7C919}" type="sibTrans" cxnId="{F8300F71-6313-4842-AD19-F1AA2968AEB2}">
      <dgm:prSet/>
      <dgm:spPr/>
      <dgm:t>
        <a:bodyPr/>
        <a:lstStyle/>
        <a:p>
          <a:endParaRPr lang="en-US"/>
        </a:p>
      </dgm:t>
    </dgm:pt>
    <dgm:pt modelId="{1FAF54EA-D147-41D2-A59D-C2867055BE25}">
      <dgm:prSet phldrT="[Text]"/>
      <dgm:spPr/>
      <dgm:t>
        <a:bodyPr/>
        <a:lstStyle/>
        <a:p>
          <a:r>
            <a:rPr lang="en-US" dirty="0" smtClean="0"/>
            <a:t>Ambulatory (Fall 2018)</a:t>
          </a:r>
          <a:endParaRPr lang="en-US" dirty="0"/>
        </a:p>
      </dgm:t>
    </dgm:pt>
    <dgm:pt modelId="{719F3B6D-657C-4DB4-BF6A-1612B3AC17F1}" type="parTrans" cxnId="{D73E2F11-FDB4-487E-B1ED-36036C6E659F}">
      <dgm:prSet/>
      <dgm:spPr/>
      <dgm:t>
        <a:bodyPr/>
        <a:lstStyle/>
        <a:p>
          <a:endParaRPr lang="en-US"/>
        </a:p>
      </dgm:t>
    </dgm:pt>
    <dgm:pt modelId="{FD1AB16E-9792-49BA-BCBC-A7498A2849D5}" type="sibTrans" cxnId="{D73E2F11-FDB4-487E-B1ED-36036C6E659F}">
      <dgm:prSet/>
      <dgm:spPr/>
      <dgm:t>
        <a:bodyPr/>
        <a:lstStyle/>
        <a:p>
          <a:endParaRPr lang="en-US"/>
        </a:p>
      </dgm:t>
    </dgm:pt>
    <dgm:pt modelId="{58EC6299-1664-49B5-8BF5-3B7C44FC0597}">
      <dgm:prSet phldrT="[Text]"/>
      <dgm:spPr/>
      <dgm:t>
        <a:bodyPr/>
        <a:lstStyle/>
        <a:p>
          <a:r>
            <a:rPr lang="en-US" dirty="0" smtClean="0"/>
            <a:t>DES#002</a:t>
          </a:r>
          <a:endParaRPr lang="en-US" dirty="0"/>
        </a:p>
      </dgm:t>
    </dgm:pt>
    <dgm:pt modelId="{0DDBE04D-E9FD-4BD1-8438-5544804498A4}" type="parTrans" cxnId="{435C480F-3D7D-429C-AB00-50026D88B621}">
      <dgm:prSet/>
      <dgm:spPr/>
      <dgm:t>
        <a:bodyPr/>
        <a:lstStyle/>
        <a:p>
          <a:endParaRPr lang="en-US"/>
        </a:p>
      </dgm:t>
    </dgm:pt>
    <dgm:pt modelId="{488F4D33-A74F-40D0-8798-8971C71F4247}" type="sibTrans" cxnId="{435C480F-3D7D-429C-AB00-50026D88B621}">
      <dgm:prSet/>
      <dgm:spPr/>
      <dgm:t>
        <a:bodyPr/>
        <a:lstStyle/>
        <a:p>
          <a:endParaRPr lang="en-US"/>
        </a:p>
      </dgm:t>
    </dgm:pt>
    <dgm:pt modelId="{1CA6D66A-C113-423A-BBC9-51E0FA0A0E0D}">
      <dgm:prSet phldrT="[Text]"/>
      <dgm:spPr/>
      <dgm:t>
        <a:bodyPr/>
        <a:lstStyle/>
        <a:p>
          <a:r>
            <a:rPr lang="en-US" dirty="0" err="1" smtClean="0"/>
            <a:t>PeriOp</a:t>
          </a:r>
          <a:r>
            <a:rPr lang="en-US" dirty="0" smtClean="0"/>
            <a:t> and W&amp;I (Winter 2019)</a:t>
          </a:r>
          <a:endParaRPr lang="en-US" dirty="0"/>
        </a:p>
      </dgm:t>
    </dgm:pt>
    <dgm:pt modelId="{30EAB149-DD62-4AC1-B415-12C56F5FCBEE}" type="parTrans" cxnId="{B4EE1A8B-CABD-4ABE-B364-52ADCE955C91}">
      <dgm:prSet/>
      <dgm:spPr/>
      <dgm:t>
        <a:bodyPr/>
        <a:lstStyle/>
        <a:p>
          <a:endParaRPr lang="en-US"/>
        </a:p>
      </dgm:t>
    </dgm:pt>
    <dgm:pt modelId="{95B09C2E-D66A-4D49-94F1-90D7DE9C323E}" type="sibTrans" cxnId="{B4EE1A8B-CABD-4ABE-B364-52ADCE955C91}">
      <dgm:prSet/>
      <dgm:spPr/>
      <dgm:t>
        <a:bodyPr/>
        <a:lstStyle/>
        <a:p>
          <a:endParaRPr lang="en-US"/>
        </a:p>
      </dgm:t>
    </dgm:pt>
    <dgm:pt modelId="{3605527F-EB29-41BC-9B3F-E0F3C708E4D2}">
      <dgm:prSet phldrT="[Text]"/>
      <dgm:spPr/>
      <dgm:t>
        <a:bodyPr/>
        <a:lstStyle/>
        <a:p>
          <a:r>
            <a:rPr lang="en-US" dirty="0" smtClean="0"/>
            <a:t>Training Pilot</a:t>
          </a:r>
          <a:endParaRPr lang="en-US" dirty="0"/>
        </a:p>
      </dgm:t>
    </dgm:pt>
    <dgm:pt modelId="{7794A2B1-13F1-4851-A7E3-99EE9CC8474E}" type="parTrans" cxnId="{7B800A8E-0EA3-4756-A09F-6146DBA03094}">
      <dgm:prSet/>
      <dgm:spPr/>
      <dgm:t>
        <a:bodyPr/>
        <a:lstStyle/>
        <a:p>
          <a:endParaRPr lang="en-US"/>
        </a:p>
      </dgm:t>
    </dgm:pt>
    <dgm:pt modelId="{C808FFE8-BFCB-44AE-B2E5-2304B9AF1791}" type="sibTrans" cxnId="{7B800A8E-0EA3-4756-A09F-6146DBA03094}">
      <dgm:prSet/>
      <dgm:spPr/>
      <dgm:t>
        <a:bodyPr/>
        <a:lstStyle/>
        <a:p>
          <a:endParaRPr lang="en-US"/>
        </a:p>
      </dgm:t>
    </dgm:pt>
    <dgm:pt modelId="{9D33B772-9107-46F0-897B-30925580B7CD}">
      <dgm:prSet phldrT="[Text]"/>
      <dgm:spPr/>
      <dgm:t>
        <a:bodyPr/>
        <a:lstStyle/>
        <a:p>
          <a:r>
            <a:rPr lang="en-US" dirty="0" smtClean="0"/>
            <a:t>Foundations, Basics, Intermediate (Fall 2019)</a:t>
          </a:r>
          <a:endParaRPr lang="en-US" dirty="0"/>
        </a:p>
      </dgm:t>
    </dgm:pt>
    <dgm:pt modelId="{4B6491C6-5F6A-4F3B-9FFD-29FFA0D678AA}" type="parTrans" cxnId="{0C7F30AB-07DC-4774-97AD-92011B160771}">
      <dgm:prSet/>
      <dgm:spPr/>
      <dgm:t>
        <a:bodyPr/>
        <a:lstStyle/>
        <a:p>
          <a:endParaRPr lang="en-US"/>
        </a:p>
      </dgm:t>
    </dgm:pt>
    <dgm:pt modelId="{636E6B3C-87B6-44C1-83EF-88F5FCFB9FC6}" type="sibTrans" cxnId="{0C7F30AB-07DC-4774-97AD-92011B160771}">
      <dgm:prSet/>
      <dgm:spPr/>
      <dgm:t>
        <a:bodyPr/>
        <a:lstStyle/>
        <a:p>
          <a:endParaRPr lang="en-US"/>
        </a:p>
      </dgm:t>
    </dgm:pt>
    <dgm:pt modelId="{3FC0146D-DD72-42C8-B34C-D399EA5675B7}">
      <dgm:prSet phldrT="[Text]"/>
      <dgm:spPr/>
      <dgm:t>
        <a:bodyPr/>
        <a:lstStyle/>
        <a:p>
          <a:r>
            <a:rPr lang="en-US" dirty="0" smtClean="0"/>
            <a:t>RPIW#010</a:t>
          </a:r>
          <a:endParaRPr lang="en-US" dirty="0"/>
        </a:p>
      </dgm:t>
    </dgm:pt>
    <dgm:pt modelId="{63DCC25B-44D5-494F-A6E3-2EF0405125B9}" type="parTrans" cxnId="{2B13C3A4-2A56-411B-97DD-5C295584AE18}">
      <dgm:prSet/>
      <dgm:spPr/>
      <dgm:t>
        <a:bodyPr/>
        <a:lstStyle/>
        <a:p>
          <a:endParaRPr lang="en-US"/>
        </a:p>
      </dgm:t>
    </dgm:pt>
    <dgm:pt modelId="{5C9351CD-38B2-42AA-8A56-891FD9F4BAEB}" type="sibTrans" cxnId="{2B13C3A4-2A56-411B-97DD-5C295584AE18}">
      <dgm:prSet/>
      <dgm:spPr/>
      <dgm:t>
        <a:bodyPr/>
        <a:lstStyle/>
        <a:p>
          <a:endParaRPr lang="en-US"/>
        </a:p>
      </dgm:t>
    </dgm:pt>
    <dgm:pt modelId="{8256D05F-5333-4233-A506-E0A8D3470F67}">
      <dgm:prSet phldrT="[Text]"/>
      <dgm:spPr/>
      <dgm:t>
        <a:bodyPr/>
        <a:lstStyle/>
        <a:p>
          <a:r>
            <a:rPr lang="en-US" dirty="0" smtClean="0"/>
            <a:t>Referral Reply Turnaround Rate (May 2019)</a:t>
          </a:r>
          <a:endParaRPr lang="en-US" dirty="0"/>
        </a:p>
      </dgm:t>
    </dgm:pt>
    <dgm:pt modelId="{735A42A5-058B-4394-88C7-7C09947CD191}" type="parTrans" cxnId="{ECB3EDD0-BEC4-4446-AABE-52B6E63C874D}">
      <dgm:prSet/>
      <dgm:spPr/>
      <dgm:t>
        <a:bodyPr/>
        <a:lstStyle/>
        <a:p>
          <a:endParaRPr lang="en-US"/>
        </a:p>
      </dgm:t>
    </dgm:pt>
    <dgm:pt modelId="{DF3EF6E2-FB90-4C04-A80C-90ED3B42F3AE}" type="sibTrans" cxnId="{ECB3EDD0-BEC4-4446-AABE-52B6E63C874D}">
      <dgm:prSet/>
      <dgm:spPr/>
      <dgm:t>
        <a:bodyPr/>
        <a:lstStyle/>
        <a:p>
          <a:endParaRPr lang="en-US"/>
        </a:p>
      </dgm:t>
    </dgm:pt>
    <dgm:pt modelId="{9516CBF7-B15F-4E58-A0FB-0849307C2C4C}">
      <dgm:prSet phldrT="[Text]"/>
      <dgm:spPr/>
      <dgm:t>
        <a:bodyPr/>
        <a:lstStyle/>
        <a:p>
          <a:r>
            <a:rPr lang="en-US" dirty="0" smtClean="0"/>
            <a:t>RPIW#011</a:t>
          </a:r>
          <a:endParaRPr lang="en-US" dirty="0"/>
        </a:p>
      </dgm:t>
    </dgm:pt>
    <dgm:pt modelId="{5C6A7476-941F-4C99-A45F-6E779FD19C78}" type="parTrans" cxnId="{D2A40FAB-BBD4-4D1B-ABFF-045AF9821332}">
      <dgm:prSet/>
      <dgm:spPr/>
      <dgm:t>
        <a:bodyPr/>
        <a:lstStyle/>
        <a:p>
          <a:endParaRPr lang="en-US"/>
        </a:p>
      </dgm:t>
    </dgm:pt>
    <dgm:pt modelId="{A316D044-7CAD-4527-8D75-980A19A5F28C}" type="sibTrans" cxnId="{D2A40FAB-BBD4-4D1B-ABFF-045AF9821332}">
      <dgm:prSet/>
      <dgm:spPr/>
      <dgm:t>
        <a:bodyPr/>
        <a:lstStyle/>
        <a:p>
          <a:endParaRPr lang="en-US"/>
        </a:p>
      </dgm:t>
    </dgm:pt>
    <dgm:pt modelId="{BFFF8A0B-E532-4183-98F8-E3958BB1DE12}">
      <dgm:prSet phldrT="[Text]"/>
      <dgm:spPr/>
      <dgm:t>
        <a:bodyPr/>
        <a:lstStyle/>
        <a:p>
          <a:r>
            <a:rPr lang="en-US" dirty="0" smtClean="0"/>
            <a:t>Infusion Lab Throughput (June 2019)</a:t>
          </a:r>
          <a:endParaRPr lang="en-US" dirty="0"/>
        </a:p>
      </dgm:t>
    </dgm:pt>
    <dgm:pt modelId="{E7E9B553-C815-4501-9A82-92C9B3C5E609}" type="parTrans" cxnId="{053D0A4D-41D0-48F7-8ABE-2D57B83A0700}">
      <dgm:prSet/>
      <dgm:spPr/>
      <dgm:t>
        <a:bodyPr/>
        <a:lstStyle/>
        <a:p>
          <a:endParaRPr lang="en-US"/>
        </a:p>
      </dgm:t>
    </dgm:pt>
    <dgm:pt modelId="{0415D567-44A5-4BA2-87A2-03C10024192B}" type="sibTrans" cxnId="{053D0A4D-41D0-48F7-8ABE-2D57B83A0700}">
      <dgm:prSet/>
      <dgm:spPr/>
      <dgm:t>
        <a:bodyPr/>
        <a:lstStyle/>
        <a:p>
          <a:endParaRPr lang="en-US"/>
        </a:p>
      </dgm:t>
    </dgm:pt>
    <dgm:pt modelId="{AEDD59DA-8A6A-4D5A-ABBA-A99D28E84ACF}">
      <dgm:prSet phldrT="[Text]"/>
      <dgm:spPr/>
      <dgm:t>
        <a:bodyPr/>
        <a:lstStyle/>
        <a:p>
          <a:r>
            <a:rPr lang="en-US" dirty="0" smtClean="0"/>
            <a:t>RPIW#012</a:t>
          </a:r>
          <a:endParaRPr lang="en-US" dirty="0"/>
        </a:p>
      </dgm:t>
    </dgm:pt>
    <dgm:pt modelId="{E9A25BAB-D465-47B0-8E4D-FFF3AD56D88A}" type="parTrans" cxnId="{47C2DB8B-2F25-4BA6-8813-AA6C0D4F6D03}">
      <dgm:prSet/>
      <dgm:spPr/>
      <dgm:t>
        <a:bodyPr/>
        <a:lstStyle/>
        <a:p>
          <a:endParaRPr lang="en-US"/>
        </a:p>
      </dgm:t>
    </dgm:pt>
    <dgm:pt modelId="{7A4A96BC-A076-4BAC-8680-6D73806EF80D}" type="sibTrans" cxnId="{47C2DB8B-2F25-4BA6-8813-AA6C0D4F6D03}">
      <dgm:prSet/>
      <dgm:spPr/>
      <dgm:t>
        <a:bodyPr/>
        <a:lstStyle/>
        <a:p>
          <a:endParaRPr lang="en-US"/>
        </a:p>
      </dgm:t>
    </dgm:pt>
    <dgm:pt modelId="{A16C020F-C1F3-4B51-8016-C82289C51DD9}">
      <dgm:prSet phldrT="[Text]"/>
      <dgm:spPr/>
      <dgm:t>
        <a:bodyPr/>
        <a:lstStyle/>
        <a:p>
          <a:r>
            <a:rPr lang="en-US" dirty="0" smtClean="0"/>
            <a:t>Lead Time for Imaging for Cardiovascular Patients (August 2019)</a:t>
          </a:r>
          <a:endParaRPr lang="en-US" dirty="0"/>
        </a:p>
      </dgm:t>
    </dgm:pt>
    <dgm:pt modelId="{D3344A9D-795A-4228-B2A2-1FDEA8E69DE8}" type="parTrans" cxnId="{080972BD-9BF4-4785-875E-BDD450C5C93A}">
      <dgm:prSet/>
      <dgm:spPr/>
      <dgm:t>
        <a:bodyPr/>
        <a:lstStyle/>
        <a:p>
          <a:endParaRPr lang="en-US"/>
        </a:p>
      </dgm:t>
    </dgm:pt>
    <dgm:pt modelId="{65AA3C33-A36F-478C-BD91-103BABAB35E1}" type="sibTrans" cxnId="{080972BD-9BF4-4785-875E-BDD450C5C93A}">
      <dgm:prSet/>
      <dgm:spPr/>
      <dgm:t>
        <a:bodyPr/>
        <a:lstStyle/>
        <a:p>
          <a:endParaRPr lang="en-US"/>
        </a:p>
      </dgm:t>
    </dgm:pt>
    <dgm:pt modelId="{35ABFB19-8B8C-47A1-B8ED-1C1945D42F46}">
      <dgm:prSet phldrT="[Text]"/>
      <dgm:spPr/>
      <dgm:t>
        <a:bodyPr/>
        <a:lstStyle/>
        <a:p>
          <a:r>
            <a:rPr lang="en-US" dirty="0" smtClean="0"/>
            <a:t>RPIW#012.5</a:t>
          </a:r>
          <a:endParaRPr lang="en-US" dirty="0"/>
        </a:p>
      </dgm:t>
    </dgm:pt>
    <dgm:pt modelId="{6040DD56-12DC-4010-A57E-4E54EE2810A0}" type="parTrans" cxnId="{EEE4A2C1-9BB5-4B1A-AEFD-A22218DAFBF8}">
      <dgm:prSet/>
      <dgm:spPr/>
      <dgm:t>
        <a:bodyPr/>
        <a:lstStyle/>
        <a:p>
          <a:endParaRPr lang="en-US"/>
        </a:p>
      </dgm:t>
    </dgm:pt>
    <dgm:pt modelId="{6B04FA0A-3ECD-4E55-BF77-16E9B5EA1D25}" type="sibTrans" cxnId="{EEE4A2C1-9BB5-4B1A-AEFD-A22218DAFBF8}">
      <dgm:prSet/>
      <dgm:spPr/>
      <dgm:t>
        <a:bodyPr/>
        <a:lstStyle/>
        <a:p>
          <a:endParaRPr lang="en-US"/>
        </a:p>
      </dgm:t>
    </dgm:pt>
    <dgm:pt modelId="{A24E091D-565A-43B6-BEFC-77CBA581013B}">
      <dgm:prSet phldrT="[Text]"/>
      <dgm:spPr/>
      <dgm:t>
        <a:bodyPr/>
        <a:lstStyle/>
        <a:p>
          <a:r>
            <a:rPr lang="en-US" dirty="0" smtClean="0"/>
            <a:t>Imaging Backlog for Pacemaker Patients</a:t>
          </a:r>
          <a:endParaRPr lang="en-US" dirty="0"/>
        </a:p>
      </dgm:t>
    </dgm:pt>
    <dgm:pt modelId="{D00D0E83-5F0A-43EC-86EC-58DA446AC380}" type="parTrans" cxnId="{DF490BDC-32F6-4AA8-A25A-C647B86EF80B}">
      <dgm:prSet/>
      <dgm:spPr/>
      <dgm:t>
        <a:bodyPr/>
        <a:lstStyle/>
        <a:p>
          <a:endParaRPr lang="en-US"/>
        </a:p>
      </dgm:t>
    </dgm:pt>
    <dgm:pt modelId="{37FC0AE1-D8CB-435D-8A48-CF39B9533156}" type="sibTrans" cxnId="{DF490BDC-32F6-4AA8-A25A-C647B86EF80B}">
      <dgm:prSet/>
      <dgm:spPr/>
      <dgm:t>
        <a:bodyPr/>
        <a:lstStyle/>
        <a:p>
          <a:endParaRPr lang="en-US"/>
        </a:p>
      </dgm:t>
    </dgm:pt>
    <dgm:pt modelId="{AD356AF0-6298-4E15-B4AC-08B9B91CCCE2}" type="pres">
      <dgm:prSet presAssocID="{C9A5CD92-66F9-4716-AC88-DDD1667359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D9700-DC42-42A2-A6EE-2235228277EA}" type="pres">
      <dgm:prSet presAssocID="{CFAA3FAB-7963-465E-B498-6A55B096CF8C}" presName="linNode" presStyleCnt="0"/>
      <dgm:spPr/>
      <dgm:t>
        <a:bodyPr/>
        <a:lstStyle/>
        <a:p>
          <a:endParaRPr lang="en-US"/>
        </a:p>
      </dgm:t>
    </dgm:pt>
    <dgm:pt modelId="{D558697A-8656-42D8-B328-5E0627879F72}" type="pres">
      <dgm:prSet presAssocID="{CFAA3FAB-7963-465E-B498-6A55B096CF8C}" presName="parentText" presStyleLbl="node1" presStyleIdx="0" presStyleCnt="9" custScaleX="68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8C122-8CEC-4C91-BE60-84FA6949AB36}" type="pres">
      <dgm:prSet presAssocID="{CFAA3FAB-7963-465E-B498-6A55B096CF8C}" presName="descendantText" presStyleLbl="alignAccFollowNode1" presStyleIdx="0" presStyleCnt="9" custScaleX="1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2B31D-3691-4A71-A825-74E8F5A71297}" type="pres">
      <dgm:prSet presAssocID="{54E8F07E-5465-4E98-9427-2237EE89CB5B}" presName="sp" presStyleCnt="0"/>
      <dgm:spPr/>
      <dgm:t>
        <a:bodyPr/>
        <a:lstStyle/>
        <a:p>
          <a:endParaRPr lang="en-US"/>
        </a:p>
      </dgm:t>
    </dgm:pt>
    <dgm:pt modelId="{B086EA8D-B89C-4868-911B-408BB2E84661}" type="pres">
      <dgm:prSet presAssocID="{4AAEB92A-B8CE-4364-95D4-596E033C0576}" presName="linNode" presStyleCnt="0"/>
      <dgm:spPr/>
      <dgm:t>
        <a:bodyPr/>
        <a:lstStyle/>
        <a:p>
          <a:endParaRPr lang="en-US"/>
        </a:p>
      </dgm:t>
    </dgm:pt>
    <dgm:pt modelId="{E9436367-C406-4DDD-928A-BC9F795FAACD}" type="pres">
      <dgm:prSet presAssocID="{4AAEB92A-B8CE-4364-95D4-596E033C0576}" presName="parentText" presStyleLbl="node1" presStyleIdx="1" presStyleCnt="9" custScaleX="616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D8320-DB51-4A23-809A-625FA0137669}" type="pres">
      <dgm:prSet presAssocID="{4AAEB92A-B8CE-4364-95D4-596E033C0576}" presName="descendantText" presStyleLbl="alignAccFollowNode1" presStyleIdx="1" presStyleCnt="9" custScaleX="123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F79FF-15ED-439F-9F20-6D438DEE752A}" type="pres">
      <dgm:prSet presAssocID="{AB08F495-DC27-48EC-95C7-518F16CA9F82}" presName="sp" presStyleCnt="0"/>
      <dgm:spPr/>
      <dgm:t>
        <a:bodyPr/>
        <a:lstStyle/>
        <a:p>
          <a:endParaRPr lang="en-US"/>
        </a:p>
      </dgm:t>
    </dgm:pt>
    <dgm:pt modelId="{9BE657DC-FD57-4077-A217-E63C6D778D71}" type="pres">
      <dgm:prSet presAssocID="{6203B968-09AA-4E75-9879-D25B65AB0EBB}" presName="linNode" presStyleCnt="0"/>
      <dgm:spPr/>
      <dgm:t>
        <a:bodyPr/>
        <a:lstStyle/>
        <a:p>
          <a:endParaRPr lang="en-US"/>
        </a:p>
      </dgm:t>
    </dgm:pt>
    <dgm:pt modelId="{A716F062-F0F7-47A1-910F-95CD5C4E5818}" type="pres">
      <dgm:prSet presAssocID="{6203B968-09AA-4E75-9879-D25B65AB0EBB}" presName="parentText" presStyleLbl="node1" presStyleIdx="2" presStyleCnt="9" custScaleX="62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42E77-4416-4C26-869C-087DFE4651CE}" type="pres">
      <dgm:prSet presAssocID="{6203B968-09AA-4E75-9879-D25B65AB0EBB}" presName="descendantText" presStyleLbl="alignAccFollowNode1" presStyleIdx="2" presStyleCnt="9" custScaleX="12204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AABC2-B591-487E-BA69-39163D31C8A1}" type="pres">
      <dgm:prSet presAssocID="{DCFFC3E4-D823-432A-B3A8-8C07B1C7C919}" presName="sp" presStyleCnt="0"/>
      <dgm:spPr/>
      <dgm:t>
        <a:bodyPr/>
        <a:lstStyle/>
        <a:p>
          <a:endParaRPr lang="en-US"/>
        </a:p>
      </dgm:t>
    </dgm:pt>
    <dgm:pt modelId="{AAE35F5E-580C-40A1-9B84-1DE2843323A8}" type="pres">
      <dgm:prSet presAssocID="{3605527F-EB29-41BC-9B3F-E0F3C708E4D2}" presName="linNode" presStyleCnt="0"/>
      <dgm:spPr/>
      <dgm:t>
        <a:bodyPr/>
        <a:lstStyle/>
        <a:p>
          <a:endParaRPr lang="en-US"/>
        </a:p>
      </dgm:t>
    </dgm:pt>
    <dgm:pt modelId="{5311D5BD-56B4-4C67-93EF-614D17D19DFE}" type="pres">
      <dgm:prSet presAssocID="{3605527F-EB29-41BC-9B3F-E0F3C708E4D2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852E6-BB11-4416-B300-906D427FEE35}" type="pres">
      <dgm:prSet presAssocID="{3605527F-EB29-41BC-9B3F-E0F3C708E4D2}" presName="descendantText" presStyleLbl="alignAccFollowNode1" presStyleIdx="3" presStyleCnt="9" custScaleX="19367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93922-DDF3-4E2D-85D0-0C5F785A2F86}" type="pres">
      <dgm:prSet presAssocID="{C808FFE8-BFCB-44AE-B2E5-2304B9AF1791}" presName="sp" presStyleCnt="0"/>
      <dgm:spPr/>
      <dgm:t>
        <a:bodyPr/>
        <a:lstStyle/>
        <a:p>
          <a:endParaRPr lang="en-US"/>
        </a:p>
      </dgm:t>
    </dgm:pt>
    <dgm:pt modelId="{8973A778-D333-4016-B202-9EE734911A10}" type="pres">
      <dgm:prSet presAssocID="{58EC6299-1664-49B5-8BF5-3B7C44FC0597}" presName="linNode" presStyleCnt="0"/>
      <dgm:spPr/>
      <dgm:t>
        <a:bodyPr/>
        <a:lstStyle/>
        <a:p>
          <a:endParaRPr lang="en-US"/>
        </a:p>
      </dgm:t>
    </dgm:pt>
    <dgm:pt modelId="{6ED08AC2-C5F1-48B2-8358-A038C51293B9}" type="pres">
      <dgm:prSet presAssocID="{58EC6299-1664-49B5-8BF5-3B7C44FC0597}" presName="parentText" presStyleLbl="node1" presStyleIdx="4" presStyleCnt="9" custScaleX="62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B48C2-B2D1-4984-8747-449F7A4CE7B4}" type="pres">
      <dgm:prSet presAssocID="{58EC6299-1664-49B5-8BF5-3B7C44FC0597}" presName="descendantText" presStyleLbl="alignAccFollowNode1" presStyleIdx="4" presStyleCnt="9" custScaleX="122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7372-FF74-474A-AE4B-B089199568C9}" type="pres">
      <dgm:prSet presAssocID="{488F4D33-A74F-40D0-8798-8971C71F4247}" presName="sp" presStyleCnt="0"/>
      <dgm:spPr/>
      <dgm:t>
        <a:bodyPr/>
        <a:lstStyle/>
        <a:p>
          <a:endParaRPr lang="en-US"/>
        </a:p>
      </dgm:t>
    </dgm:pt>
    <dgm:pt modelId="{F23A48D9-9062-4ACA-9EF8-96C2803A060F}" type="pres">
      <dgm:prSet presAssocID="{3FC0146D-DD72-42C8-B34C-D399EA5675B7}" presName="linNode" presStyleCnt="0"/>
      <dgm:spPr/>
      <dgm:t>
        <a:bodyPr/>
        <a:lstStyle/>
        <a:p>
          <a:endParaRPr lang="en-US"/>
        </a:p>
      </dgm:t>
    </dgm:pt>
    <dgm:pt modelId="{6A76C433-3101-4946-A14A-AA6A5A8F78BE}" type="pres">
      <dgm:prSet presAssocID="{3FC0146D-DD72-42C8-B34C-D399EA5675B7}" presName="parentText" presStyleLbl="node1" presStyleIdx="5" presStyleCnt="9" custScaleX="73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3C9AE-E98C-4284-BFBC-723F80E67942}" type="pres">
      <dgm:prSet presAssocID="{3FC0146D-DD72-42C8-B34C-D399EA5675B7}" presName="descendantText" presStyleLbl="alignAccFollowNode1" presStyleIdx="5" presStyleCnt="9" custScaleX="146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13B17-B6D6-41EE-AD7A-13A8817D1A55}" type="pres">
      <dgm:prSet presAssocID="{5C9351CD-38B2-42AA-8A56-891FD9F4BAEB}" presName="sp" presStyleCnt="0"/>
      <dgm:spPr/>
      <dgm:t>
        <a:bodyPr/>
        <a:lstStyle/>
        <a:p>
          <a:endParaRPr lang="en-US"/>
        </a:p>
      </dgm:t>
    </dgm:pt>
    <dgm:pt modelId="{25467655-C6E9-4677-83D9-AA29FDFEF183}" type="pres">
      <dgm:prSet presAssocID="{9516CBF7-B15F-4E58-A0FB-0849307C2C4C}" presName="linNode" presStyleCnt="0"/>
      <dgm:spPr/>
      <dgm:t>
        <a:bodyPr/>
        <a:lstStyle/>
        <a:p>
          <a:endParaRPr lang="en-US"/>
        </a:p>
      </dgm:t>
    </dgm:pt>
    <dgm:pt modelId="{5A25D66A-B519-4599-AC5C-0943C6ADA7B7}" type="pres">
      <dgm:prSet presAssocID="{9516CBF7-B15F-4E58-A0FB-0849307C2C4C}" presName="parentText" presStyleLbl="node1" presStyleIdx="6" presStyleCnt="9" custScaleX="73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E42BF-5BC1-4637-A6B5-76A600D6D3CA}" type="pres">
      <dgm:prSet presAssocID="{9516CBF7-B15F-4E58-A0FB-0849307C2C4C}" presName="descendantText" presStyleLbl="alignAccFollowNode1" presStyleIdx="6" presStyleCnt="9" custScaleX="146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34E55-A1AC-43A1-BF61-67CC6D80D687}" type="pres">
      <dgm:prSet presAssocID="{A316D044-7CAD-4527-8D75-980A19A5F28C}" presName="sp" presStyleCnt="0"/>
      <dgm:spPr/>
    </dgm:pt>
    <dgm:pt modelId="{B58FE25A-3BB1-45F2-82C0-B95F73DA9166}" type="pres">
      <dgm:prSet presAssocID="{AEDD59DA-8A6A-4D5A-ABBA-A99D28E84ACF}" presName="linNode" presStyleCnt="0"/>
      <dgm:spPr/>
    </dgm:pt>
    <dgm:pt modelId="{C0F18132-D9FB-4052-90EB-213219A05685}" type="pres">
      <dgm:prSet presAssocID="{AEDD59DA-8A6A-4D5A-ABBA-A99D28E84ACF}" presName="parentText" presStyleLbl="node1" presStyleIdx="7" presStyleCnt="9" custScaleX="60221" custScaleY="98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C6752-7A47-4A54-AC8C-75439A37350E}" type="pres">
      <dgm:prSet presAssocID="{AEDD59DA-8A6A-4D5A-ABBA-A99D28E84ACF}" presName="descendantText" presStyleLbl="alignAccFollowNode1" presStyleIdx="7" presStyleCnt="9" custScaleX="121840" custScaleY="10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61E3-43CC-4B18-8D85-2D777EB80E7C}" type="pres">
      <dgm:prSet presAssocID="{7A4A96BC-A076-4BAC-8680-6D73806EF80D}" presName="sp" presStyleCnt="0"/>
      <dgm:spPr/>
    </dgm:pt>
    <dgm:pt modelId="{CC629660-0D71-42ED-AC1D-C2815CAE8B63}" type="pres">
      <dgm:prSet presAssocID="{35ABFB19-8B8C-47A1-B8ED-1C1945D42F46}" presName="linNode" presStyleCnt="0"/>
      <dgm:spPr/>
    </dgm:pt>
    <dgm:pt modelId="{85C7D133-A2CF-4C1B-84E0-29782EB9E963}" type="pres">
      <dgm:prSet presAssocID="{35ABFB19-8B8C-47A1-B8ED-1C1945D42F46}" presName="parentText" presStyleLbl="node1" presStyleIdx="8" presStyleCnt="9" custScaleX="629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04F86-778A-4F11-A076-A4637BF7CADD}" type="pres">
      <dgm:prSet presAssocID="{35ABFB19-8B8C-47A1-B8ED-1C1945D42F46}" presName="descendantText" presStyleLbl="alignAccFollowNode1" presStyleIdx="8" presStyleCnt="9" custScaleX="128874" custScaleY="10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F44CC-7B66-4B19-AC54-AD0C519C1384}" type="presOf" srcId="{3FC0146D-DD72-42C8-B34C-D399EA5675B7}" destId="{6A76C433-3101-4946-A14A-AA6A5A8F78BE}" srcOrd="0" destOrd="0" presId="urn:microsoft.com/office/officeart/2005/8/layout/vList5"/>
    <dgm:cxn modelId="{435C480F-3D7D-429C-AB00-50026D88B621}" srcId="{C9A5CD92-66F9-4716-AC88-DDD166735923}" destId="{58EC6299-1664-49B5-8BF5-3B7C44FC0597}" srcOrd="4" destOrd="0" parTransId="{0DDBE04D-E9FD-4BD1-8438-5544804498A4}" sibTransId="{488F4D33-A74F-40D0-8798-8971C71F4247}"/>
    <dgm:cxn modelId="{B2A5A40F-3437-4832-9CCB-96ECD4CAEA5B}" type="presOf" srcId="{58EC6299-1664-49B5-8BF5-3B7C44FC0597}" destId="{6ED08AC2-C5F1-48B2-8358-A038C51293B9}" srcOrd="0" destOrd="0" presId="urn:microsoft.com/office/officeart/2005/8/layout/vList5"/>
    <dgm:cxn modelId="{537E3515-46D4-4AE9-A53E-2F78F1714133}" type="presOf" srcId="{8256D05F-5333-4233-A506-E0A8D3470F67}" destId="{3473C9AE-E98C-4284-BFBC-723F80E67942}" srcOrd="0" destOrd="0" presId="urn:microsoft.com/office/officeart/2005/8/layout/vList5"/>
    <dgm:cxn modelId="{D7D15DDB-500E-45A0-8F88-2D4408DD6E2B}" type="presOf" srcId="{6203B968-09AA-4E75-9879-D25B65AB0EBB}" destId="{A716F062-F0F7-47A1-910F-95CD5C4E5818}" srcOrd="0" destOrd="0" presId="urn:microsoft.com/office/officeart/2005/8/layout/vList5"/>
    <dgm:cxn modelId="{27846FA8-9F69-400B-B973-C07F297CCD5A}" type="presOf" srcId="{CFAA3FAB-7963-465E-B498-6A55B096CF8C}" destId="{D558697A-8656-42D8-B328-5E0627879F72}" srcOrd="0" destOrd="0" presId="urn:microsoft.com/office/officeart/2005/8/layout/vList5"/>
    <dgm:cxn modelId="{EEE4A2C1-9BB5-4B1A-AEFD-A22218DAFBF8}" srcId="{C9A5CD92-66F9-4716-AC88-DDD166735923}" destId="{35ABFB19-8B8C-47A1-B8ED-1C1945D42F46}" srcOrd="8" destOrd="0" parTransId="{6040DD56-12DC-4010-A57E-4E54EE2810A0}" sibTransId="{6B04FA0A-3ECD-4E55-BF77-16E9B5EA1D25}"/>
    <dgm:cxn modelId="{2B13C3A4-2A56-411B-97DD-5C295584AE18}" srcId="{C9A5CD92-66F9-4716-AC88-DDD166735923}" destId="{3FC0146D-DD72-42C8-B34C-D399EA5675B7}" srcOrd="5" destOrd="0" parTransId="{63DCC25B-44D5-494F-A6E3-2EF0405125B9}" sibTransId="{5C9351CD-38B2-42AA-8A56-891FD9F4BAEB}"/>
    <dgm:cxn modelId="{DE4F6E06-8D25-439E-B420-7B483F796420}" type="presOf" srcId="{35ABFB19-8B8C-47A1-B8ED-1C1945D42F46}" destId="{85C7D133-A2CF-4C1B-84E0-29782EB9E963}" srcOrd="0" destOrd="0" presId="urn:microsoft.com/office/officeart/2005/8/layout/vList5"/>
    <dgm:cxn modelId="{3C6C0DFC-DEAB-4A9C-A989-DFE54E54C9B8}" srcId="{4AAEB92A-B8CE-4364-95D4-596E033C0576}" destId="{A1774D61-AEDA-4E00-826D-4AEFE752925E}" srcOrd="0" destOrd="0" parTransId="{99066857-41C3-46C0-AA46-B73E7E6FBAC6}" sibTransId="{427AA571-C1C8-49F3-AA4B-6CED1FC02753}"/>
    <dgm:cxn modelId="{D23EB57C-A471-49B2-B70D-369AFA1572C4}" type="presOf" srcId="{3605527F-EB29-41BC-9B3F-E0F3C708E4D2}" destId="{5311D5BD-56B4-4C67-93EF-614D17D19DFE}" srcOrd="0" destOrd="0" presId="urn:microsoft.com/office/officeart/2005/8/layout/vList5"/>
    <dgm:cxn modelId="{5DC8D92E-5A38-47F1-B673-5A3A5472E0AA}" type="presOf" srcId="{2AEE7689-81AB-4258-903D-23959B782953}" destId="{E1E8C122-8CEC-4C91-BE60-84FA6949AB36}" srcOrd="0" destOrd="0" presId="urn:microsoft.com/office/officeart/2005/8/layout/vList5"/>
    <dgm:cxn modelId="{A04CD063-5C1C-42E9-ADDF-CB35B38A3CB5}" type="presOf" srcId="{1CA6D66A-C113-423A-BBC9-51E0FA0A0E0D}" destId="{C68B48C2-B2D1-4984-8747-449F7A4CE7B4}" srcOrd="0" destOrd="0" presId="urn:microsoft.com/office/officeart/2005/8/layout/vList5"/>
    <dgm:cxn modelId="{053D0A4D-41D0-48F7-8ABE-2D57B83A0700}" srcId="{9516CBF7-B15F-4E58-A0FB-0849307C2C4C}" destId="{BFFF8A0B-E532-4183-98F8-E3958BB1DE12}" srcOrd="0" destOrd="0" parTransId="{E7E9B553-C815-4501-9A82-92C9B3C5E609}" sibTransId="{0415D567-44A5-4BA2-87A2-03C10024192B}"/>
    <dgm:cxn modelId="{D60C7912-B218-4AEC-8396-D27C9554447C}" type="presOf" srcId="{A16C020F-C1F3-4B51-8016-C82289C51DD9}" destId="{43AC6752-7A47-4A54-AC8C-75439A37350E}" srcOrd="0" destOrd="0" presId="urn:microsoft.com/office/officeart/2005/8/layout/vList5"/>
    <dgm:cxn modelId="{238EAA89-479F-4185-A468-70082132075E}" type="presOf" srcId="{9516CBF7-B15F-4E58-A0FB-0849307C2C4C}" destId="{5A25D66A-B519-4599-AC5C-0943C6ADA7B7}" srcOrd="0" destOrd="0" presId="urn:microsoft.com/office/officeart/2005/8/layout/vList5"/>
    <dgm:cxn modelId="{7B800A8E-0EA3-4756-A09F-6146DBA03094}" srcId="{C9A5CD92-66F9-4716-AC88-DDD166735923}" destId="{3605527F-EB29-41BC-9B3F-E0F3C708E4D2}" srcOrd="3" destOrd="0" parTransId="{7794A2B1-13F1-4851-A7E3-99EE9CC8474E}" sibTransId="{C808FFE8-BFCB-44AE-B2E5-2304B9AF1791}"/>
    <dgm:cxn modelId="{47C2DB8B-2F25-4BA6-8813-AA6C0D4F6D03}" srcId="{C9A5CD92-66F9-4716-AC88-DDD166735923}" destId="{AEDD59DA-8A6A-4D5A-ABBA-A99D28E84ACF}" srcOrd="7" destOrd="0" parTransId="{E9A25BAB-D465-47B0-8E4D-FFF3AD56D88A}" sibTransId="{7A4A96BC-A076-4BAC-8680-6D73806EF80D}"/>
    <dgm:cxn modelId="{55F67FDA-AB44-4E10-8C3F-7CA2F498B43F}" type="presOf" srcId="{A1774D61-AEDA-4E00-826D-4AEFE752925E}" destId="{A99D8320-DB51-4A23-809A-625FA0137669}" srcOrd="0" destOrd="0" presId="urn:microsoft.com/office/officeart/2005/8/layout/vList5"/>
    <dgm:cxn modelId="{0AFC8B5F-649C-483D-B182-B8B0218BA3DA}" type="presOf" srcId="{A24E091D-565A-43B6-BEFC-77CBA581013B}" destId="{94C04F86-778A-4F11-A076-A4637BF7CADD}" srcOrd="0" destOrd="0" presId="urn:microsoft.com/office/officeart/2005/8/layout/vList5"/>
    <dgm:cxn modelId="{335AE9AA-8702-4193-80AA-9F1E44DE3913}" type="presOf" srcId="{AEDD59DA-8A6A-4D5A-ABBA-A99D28E84ACF}" destId="{C0F18132-D9FB-4052-90EB-213219A05685}" srcOrd="0" destOrd="0" presId="urn:microsoft.com/office/officeart/2005/8/layout/vList5"/>
    <dgm:cxn modelId="{F8300F71-6313-4842-AD19-F1AA2968AEB2}" srcId="{C9A5CD92-66F9-4716-AC88-DDD166735923}" destId="{6203B968-09AA-4E75-9879-D25B65AB0EBB}" srcOrd="2" destOrd="0" parTransId="{C308B94F-84C7-45A1-8190-6A89888C5E45}" sibTransId="{DCFFC3E4-D823-432A-B3A8-8C07B1C7C919}"/>
    <dgm:cxn modelId="{DF490BDC-32F6-4AA8-A25A-C647B86EF80B}" srcId="{35ABFB19-8B8C-47A1-B8ED-1C1945D42F46}" destId="{A24E091D-565A-43B6-BEFC-77CBA581013B}" srcOrd="0" destOrd="0" parTransId="{D00D0E83-5F0A-43EC-86EC-58DA446AC380}" sibTransId="{37FC0AE1-D8CB-435D-8A48-CF39B9533156}"/>
    <dgm:cxn modelId="{EF655B23-7616-433B-8CB6-934CC36CCA07}" srcId="{CFAA3FAB-7963-465E-B498-6A55B096CF8C}" destId="{2AEE7689-81AB-4258-903D-23959B782953}" srcOrd="0" destOrd="0" parTransId="{477646FE-4E56-4AA2-980B-645A1635AF6F}" sibTransId="{9BCBA0C5-58C5-494D-943B-D6140475F4AC}"/>
    <dgm:cxn modelId="{080972BD-9BF4-4785-875E-BDD450C5C93A}" srcId="{AEDD59DA-8A6A-4D5A-ABBA-A99D28E84ACF}" destId="{A16C020F-C1F3-4B51-8016-C82289C51DD9}" srcOrd="0" destOrd="0" parTransId="{D3344A9D-795A-4228-B2A2-1FDEA8E69DE8}" sibTransId="{65AA3C33-A36F-478C-BD91-103BABAB35E1}"/>
    <dgm:cxn modelId="{F44BF698-AC4F-460E-B5AA-E32845A47779}" srcId="{C9A5CD92-66F9-4716-AC88-DDD166735923}" destId="{CFAA3FAB-7963-465E-B498-6A55B096CF8C}" srcOrd="0" destOrd="0" parTransId="{A9CB8417-C5C8-4FDA-9644-CBC0447366E4}" sibTransId="{54E8F07E-5465-4E98-9427-2237EE89CB5B}"/>
    <dgm:cxn modelId="{F44A7301-64F7-40DD-A55A-D404BE305A95}" type="presOf" srcId="{C9A5CD92-66F9-4716-AC88-DDD166735923}" destId="{AD356AF0-6298-4E15-B4AC-08B9B91CCCE2}" srcOrd="0" destOrd="0" presId="urn:microsoft.com/office/officeart/2005/8/layout/vList5"/>
    <dgm:cxn modelId="{236243E8-CEF9-45D2-B4D6-312F8D68BAF6}" type="presOf" srcId="{BFFF8A0B-E532-4183-98F8-E3958BB1DE12}" destId="{16DE42BF-5BC1-4637-A6B5-76A600D6D3CA}" srcOrd="0" destOrd="0" presId="urn:microsoft.com/office/officeart/2005/8/layout/vList5"/>
    <dgm:cxn modelId="{B4EE1A8B-CABD-4ABE-B364-52ADCE955C91}" srcId="{58EC6299-1664-49B5-8BF5-3B7C44FC0597}" destId="{1CA6D66A-C113-423A-BBC9-51E0FA0A0E0D}" srcOrd="0" destOrd="0" parTransId="{30EAB149-DD62-4AC1-B415-12C56F5FCBEE}" sibTransId="{95B09C2E-D66A-4D49-94F1-90D7DE9C323E}"/>
    <dgm:cxn modelId="{9A71C964-528B-4314-8432-539A148DF984}" srcId="{C9A5CD92-66F9-4716-AC88-DDD166735923}" destId="{4AAEB92A-B8CE-4364-95D4-596E033C0576}" srcOrd="1" destOrd="0" parTransId="{1DE9C556-A27B-4AA4-94D0-04CA077B2A4E}" sibTransId="{AB08F495-DC27-48EC-95C7-518F16CA9F82}"/>
    <dgm:cxn modelId="{D73E2F11-FDB4-487E-B1ED-36036C6E659F}" srcId="{6203B968-09AA-4E75-9879-D25B65AB0EBB}" destId="{1FAF54EA-D147-41D2-A59D-C2867055BE25}" srcOrd="0" destOrd="0" parTransId="{719F3B6D-657C-4DB4-BF6A-1612B3AC17F1}" sibTransId="{FD1AB16E-9792-49BA-BCBC-A7498A2849D5}"/>
    <dgm:cxn modelId="{ECB3EDD0-BEC4-4446-AABE-52B6E63C874D}" srcId="{3FC0146D-DD72-42C8-B34C-D399EA5675B7}" destId="{8256D05F-5333-4233-A506-E0A8D3470F67}" srcOrd="0" destOrd="0" parTransId="{735A42A5-058B-4394-88C7-7C09947CD191}" sibTransId="{DF3EF6E2-FB90-4C04-A80C-90ED3B42F3AE}"/>
    <dgm:cxn modelId="{7511758B-F48A-43E8-A19A-AF6EACA9396B}" type="presOf" srcId="{4AAEB92A-B8CE-4364-95D4-596E033C0576}" destId="{E9436367-C406-4DDD-928A-BC9F795FAACD}" srcOrd="0" destOrd="0" presId="urn:microsoft.com/office/officeart/2005/8/layout/vList5"/>
    <dgm:cxn modelId="{0C7F30AB-07DC-4774-97AD-92011B160771}" srcId="{3605527F-EB29-41BC-9B3F-E0F3C708E4D2}" destId="{9D33B772-9107-46F0-897B-30925580B7CD}" srcOrd="0" destOrd="0" parTransId="{4B6491C6-5F6A-4F3B-9FFD-29FFA0D678AA}" sibTransId="{636E6B3C-87B6-44C1-83EF-88F5FCFB9FC6}"/>
    <dgm:cxn modelId="{E4086B54-BF31-4CE3-ACD5-661E76EAAFE6}" type="presOf" srcId="{9D33B772-9107-46F0-897B-30925580B7CD}" destId="{45A852E6-BB11-4416-B300-906D427FEE35}" srcOrd="0" destOrd="0" presId="urn:microsoft.com/office/officeart/2005/8/layout/vList5"/>
    <dgm:cxn modelId="{D2A40FAB-BBD4-4D1B-ABFF-045AF9821332}" srcId="{C9A5CD92-66F9-4716-AC88-DDD166735923}" destId="{9516CBF7-B15F-4E58-A0FB-0849307C2C4C}" srcOrd="6" destOrd="0" parTransId="{5C6A7476-941F-4C99-A45F-6E779FD19C78}" sibTransId="{A316D044-7CAD-4527-8D75-980A19A5F28C}"/>
    <dgm:cxn modelId="{7DEC58C9-5313-46BE-AD7C-B36B11BBA188}" type="presOf" srcId="{1FAF54EA-D147-41D2-A59D-C2867055BE25}" destId="{E1442E77-4416-4C26-869C-087DFE4651CE}" srcOrd="0" destOrd="0" presId="urn:microsoft.com/office/officeart/2005/8/layout/vList5"/>
    <dgm:cxn modelId="{900D25AA-6409-464A-91C9-0C2FAFE1E252}" type="presParOf" srcId="{AD356AF0-6298-4E15-B4AC-08B9B91CCCE2}" destId="{039D9700-DC42-42A2-A6EE-2235228277EA}" srcOrd="0" destOrd="0" presId="urn:microsoft.com/office/officeart/2005/8/layout/vList5"/>
    <dgm:cxn modelId="{C1D48811-36E1-4C05-9466-E1FFCFD58EA5}" type="presParOf" srcId="{039D9700-DC42-42A2-A6EE-2235228277EA}" destId="{D558697A-8656-42D8-B328-5E0627879F72}" srcOrd="0" destOrd="0" presId="urn:microsoft.com/office/officeart/2005/8/layout/vList5"/>
    <dgm:cxn modelId="{BA2E00BD-C97C-4AB7-BA24-66AB7C2AD2C8}" type="presParOf" srcId="{039D9700-DC42-42A2-A6EE-2235228277EA}" destId="{E1E8C122-8CEC-4C91-BE60-84FA6949AB36}" srcOrd="1" destOrd="0" presId="urn:microsoft.com/office/officeart/2005/8/layout/vList5"/>
    <dgm:cxn modelId="{9C470EBD-ADC8-49FA-9FC9-8F37329726DF}" type="presParOf" srcId="{AD356AF0-6298-4E15-B4AC-08B9B91CCCE2}" destId="{5CC2B31D-3691-4A71-A825-74E8F5A71297}" srcOrd="1" destOrd="0" presId="urn:microsoft.com/office/officeart/2005/8/layout/vList5"/>
    <dgm:cxn modelId="{CA21A110-A182-424C-B21F-6C19C658FE51}" type="presParOf" srcId="{AD356AF0-6298-4E15-B4AC-08B9B91CCCE2}" destId="{B086EA8D-B89C-4868-911B-408BB2E84661}" srcOrd="2" destOrd="0" presId="urn:microsoft.com/office/officeart/2005/8/layout/vList5"/>
    <dgm:cxn modelId="{61D531BF-5417-4EA6-B18B-1C20FFB96673}" type="presParOf" srcId="{B086EA8D-B89C-4868-911B-408BB2E84661}" destId="{E9436367-C406-4DDD-928A-BC9F795FAACD}" srcOrd="0" destOrd="0" presId="urn:microsoft.com/office/officeart/2005/8/layout/vList5"/>
    <dgm:cxn modelId="{22CB0591-A9A4-44AF-986B-2FBBBAF8B852}" type="presParOf" srcId="{B086EA8D-B89C-4868-911B-408BB2E84661}" destId="{A99D8320-DB51-4A23-809A-625FA0137669}" srcOrd="1" destOrd="0" presId="urn:microsoft.com/office/officeart/2005/8/layout/vList5"/>
    <dgm:cxn modelId="{173E1153-EE4A-46EC-8756-AC9CD8C09B86}" type="presParOf" srcId="{AD356AF0-6298-4E15-B4AC-08B9B91CCCE2}" destId="{BEDF79FF-15ED-439F-9F20-6D438DEE752A}" srcOrd="3" destOrd="0" presId="urn:microsoft.com/office/officeart/2005/8/layout/vList5"/>
    <dgm:cxn modelId="{5263ECA4-0363-4949-B8C0-4392D874C698}" type="presParOf" srcId="{AD356AF0-6298-4E15-B4AC-08B9B91CCCE2}" destId="{9BE657DC-FD57-4077-A217-E63C6D778D71}" srcOrd="4" destOrd="0" presId="urn:microsoft.com/office/officeart/2005/8/layout/vList5"/>
    <dgm:cxn modelId="{BBB4C48F-EE98-4D11-B575-0A4D86092CE1}" type="presParOf" srcId="{9BE657DC-FD57-4077-A217-E63C6D778D71}" destId="{A716F062-F0F7-47A1-910F-95CD5C4E5818}" srcOrd="0" destOrd="0" presId="urn:microsoft.com/office/officeart/2005/8/layout/vList5"/>
    <dgm:cxn modelId="{5B8CF162-01E6-4292-A36A-39217958B1B3}" type="presParOf" srcId="{9BE657DC-FD57-4077-A217-E63C6D778D71}" destId="{E1442E77-4416-4C26-869C-087DFE4651CE}" srcOrd="1" destOrd="0" presId="urn:microsoft.com/office/officeart/2005/8/layout/vList5"/>
    <dgm:cxn modelId="{D3B75A57-3F45-48A4-B0D9-7A4D743BB00E}" type="presParOf" srcId="{AD356AF0-6298-4E15-B4AC-08B9B91CCCE2}" destId="{65FAABC2-B591-487E-BA69-39163D31C8A1}" srcOrd="5" destOrd="0" presId="urn:microsoft.com/office/officeart/2005/8/layout/vList5"/>
    <dgm:cxn modelId="{4DA624AB-6E4E-4F51-9112-1CDE45DA1BB6}" type="presParOf" srcId="{AD356AF0-6298-4E15-B4AC-08B9B91CCCE2}" destId="{AAE35F5E-580C-40A1-9B84-1DE2843323A8}" srcOrd="6" destOrd="0" presId="urn:microsoft.com/office/officeart/2005/8/layout/vList5"/>
    <dgm:cxn modelId="{95EBFBE7-D556-457A-9327-7F5D5364FD64}" type="presParOf" srcId="{AAE35F5E-580C-40A1-9B84-1DE2843323A8}" destId="{5311D5BD-56B4-4C67-93EF-614D17D19DFE}" srcOrd="0" destOrd="0" presId="urn:microsoft.com/office/officeart/2005/8/layout/vList5"/>
    <dgm:cxn modelId="{149170BC-4F8D-404E-9AD9-BB156FAB6843}" type="presParOf" srcId="{AAE35F5E-580C-40A1-9B84-1DE2843323A8}" destId="{45A852E6-BB11-4416-B300-906D427FEE35}" srcOrd="1" destOrd="0" presId="urn:microsoft.com/office/officeart/2005/8/layout/vList5"/>
    <dgm:cxn modelId="{0BB9F9E5-819A-4BE7-BEA0-C70D693FFE5D}" type="presParOf" srcId="{AD356AF0-6298-4E15-B4AC-08B9B91CCCE2}" destId="{46E93922-DDF3-4E2D-85D0-0C5F785A2F86}" srcOrd="7" destOrd="0" presId="urn:microsoft.com/office/officeart/2005/8/layout/vList5"/>
    <dgm:cxn modelId="{D71CB9E2-A065-41CD-B178-53D4AF06CDE1}" type="presParOf" srcId="{AD356AF0-6298-4E15-B4AC-08B9B91CCCE2}" destId="{8973A778-D333-4016-B202-9EE734911A10}" srcOrd="8" destOrd="0" presId="urn:microsoft.com/office/officeart/2005/8/layout/vList5"/>
    <dgm:cxn modelId="{8CB73A77-1A2A-45C1-B81A-45128761896B}" type="presParOf" srcId="{8973A778-D333-4016-B202-9EE734911A10}" destId="{6ED08AC2-C5F1-48B2-8358-A038C51293B9}" srcOrd="0" destOrd="0" presId="urn:microsoft.com/office/officeart/2005/8/layout/vList5"/>
    <dgm:cxn modelId="{8B625B77-EFD1-45E1-AA63-4C6281B0D2AB}" type="presParOf" srcId="{8973A778-D333-4016-B202-9EE734911A10}" destId="{C68B48C2-B2D1-4984-8747-449F7A4CE7B4}" srcOrd="1" destOrd="0" presId="urn:microsoft.com/office/officeart/2005/8/layout/vList5"/>
    <dgm:cxn modelId="{ABDB0E56-7667-4188-8AB0-D16378499297}" type="presParOf" srcId="{AD356AF0-6298-4E15-B4AC-08B9B91CCCE2}" destId="{982C7372-FF74-474A-AE4B-B089199568C9}" srcOrd="9" destOrd="0" presId="urn:microsoft.com/office/officeart/2005/8/layout/vList5"/>
    <dgm:cxn modelId="{7E9AEF87-5E74-45D4-9387-FE6A6B206A48}" type="presParOf" srcId="{AD356AF0-6298-4E15-B4AC-08B9B91CCCE2}" destId="{F23A48D9-9062-4ACA-9EF8-96C2803A060F}" srcOrd="10" destOrd="0" presId="urn:microsoft.com/office/officeart/2005/8/layout/vList5"/>
    <dgm:cxn modelId="{5A973E5B-D0E3-4C90-AF2D-706630E11E61}" type="presParOf" srcId="{F23A48D9-9062-4ACA-9EF8-96C2803A060F}" destId="{6A76C433-3101-4946-A14A-AA6A5A8F78BE}" srcOrd="0" destOrd="0" presId="urn:microsoft.com/office/officeart/2005/8/layout/vList5"/>
    <dgm:cxn modelId="{A9DDB4D0-6FB9-428C-B1A6-62D81E124A7F}" type="presParOf" srcId="{F23A48D9-9062-4ACA-9EF8-96C2803A060F}" destId="{3473C9AE-E98C-4284-BFBC-723F80E67942}" srcOrd="1" destOrd="0" presId="urn:microsoft.com/office/officeart/2005/8/layout/vList5"/>
    <dgm:cxn modelId="{3DF4103B-9CAF-4B26-BE78-1964A8E2D29F}" type="presParOf" srcId="{AD356AF0-6298-4E15-B4AC-08B9B91CCCE2}" destId="{A1613B17-B6D6-41EE-AD7A-13A8817D1A55}" srcOrd="11" destOrd="0" presId="urn:microsoft.com/office/officeart/2005/8/layout/vList5"/>
    <dgm:cxn modelId="{9B3AAF91-8F42-4CF9-9DBA-9B09D7B52D3C}" type="presParOf" srcId="{AD356AF0-6298-4E15-B4AC-08B9B91CCCE2}" destId="{25467655-C6E9-4677-83D9-AA29FDFEF183}" srcOrd="12" destOrd="0" presId="urn:microsoft.com/office/officeart/2005/8/layout/vList5"/>
    <dgm:cxn modelId="{E8D570F7-629D-4FF6-90AE-A1685C536F4C}" type="presParOf" srcId="{25467655-C6E9-4677-83D9-AA29FDFEF183}" destId="{5A25D66A-B519-4599-AC5C-0943C6ADA7B7}" srcOrd="0" destOrd="0" presId="urn:microsoft.com/office/officeart/2005/8/layout/vList5"/>
    <dgm:cxn modelId="{6B5E0385-2834-41A6-939A-1A61CED09AD4}" type="presParOf" srcId="{25467655-C6E9-4677-83D9-AA29FDFEF183}" destId="{16DE42BF-5BC1-4637-A6B5-76A600D6D3CA}" srcOrd="1" destOrd="0" presId="urn:microsoft.com/office/officeart/2005/8/layout/vList5"/>
    <dgm:cxn modelId="{D14649F1-3D6C-44FE-AE5B-42B360A196B9}" type="presParOf" srcId="{AD356AF0-6298-4E15-B4AC-08B9B91CCCE2}" destId="{0CE34E55-A1AC-43A1-BF61-67CC6D80D687}" srcOrd="13" destOrd="0" presId="urn:microsoft.com/office/officeart/2005/8/layout/vList5"/>
    <dgm:cxn modelId="{BDE60A36-2996-4515-8BCE-22815746D9C4}" type="presParOf" srcId="{AD356AF0-6298-4E15-B4AC-08B9B91CCCE2}" destId="{B58FE25A-3BB1-45F2-82C0-B95F73DA9166}" srcOrd="14" destOrd="0" presId="urn:microsoft.com/office/officeart/2005/8/layout/vList5"/>
    <dgm:cxn modelId="{E4254274-0634-4677-82D6-42CC9D085159}" type="presParOf" srcId="{B58FE25A-3BB1-45F2-82C0-B95F73DA9166}" destId="{C0F18132-D9FB-4052-90EB-213219A05685}" srcOrd="0" destOrd="0" presId="urn:microsoft.com/office/officeart/2005/8/layout/vList5"/>
    <dgm:cxn modelId="{39371DC9-A0A6-4634-AEC4-B3C2599B321B}" type="presParOf" srcId="{B58FE25A-3BB1-45F2-82C0-B95F73DA9166}" destId="{43AC6752-7A47-4A54-AC8C-75439A37350E}" srcOrd="1" destOrd="0" presId="urn:microsoft.com/office/officeart/2005/8/layout/vList5"/>
    <dgm:cxn modelId="{D9A81EBE-6A0E-430B-B389-F7B357819A62}" type="presParOf" srcId="{AD356AF0-6298-4E15-B4AC-08B9B91CCCE2}" destId="{842C61E3-43CC-4B18-8D85-2D777EB80E7C}" srcOrd="15" destOrd="0" presId="urn:microsoft.com/office/officeart/2005/8/layout/vList5"/>
    <dgm:cxn modelId="{FFDECA0B-EE6E-438D-B6B4-02E46020BF2C}" type="presParOf" srcId="{AD356AF0-6298-4E15-B4AC-08B9B91CCCE2}" destId="{CC629660-0D71-42ED-AC1D-C2815CAE8B63}" srcOrd="16" destOrd="0" presId="urn:microsoft.com/office/officeart/2005/8/layout/vList5"/>
    <dgm:cxn modelId="{39571F8E-B4B5-40D6-AB2C-D325489FECCD}" type="presParOf" srcId="{CC629660-0D71-42ED-AC1D-C2815CAE8B63}" destId="{85C7D133-A2CF-4C1B-84E0-29782EB9E963}" srcOrd="0" destOrd="0" presId="urn:microsoft.com/office/officeart/2005/8/layout/vList5"/>
    <dgm:cxn modelId="{5194768B-04F7-44D2-8AF7-1E33E46462F0}" type="presParOf" srcId="{CC629660-0D71-42ED-AC1D-C2815CAE8B63}" destId="{94C04F86-778A-4F11-A076-A4637BF7CA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1BE513-8FBE-4B67-A826-54AC3E5CD812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4F42BDA-E23A-4416-B378-85CFABFE19E2}">
      <dgm:prSet phldrT="[Text]" custT="1"/>
      <dgm:spPr/>
      <dgm:t>
        <a:bodyPr/>
        <a:lstStyle/>
        <a:p>
          <a:r>
            <a:rPr lang="en-US" sz="1350" smtClean="0"/>
            <a:t>Benefits</a:t>
          </a:r>
          <a:endParaRPr lang="en-US" sz="1350"/>
        </a:p>
      </dgm:t>
    </dgm:pt>
    <dgm:pt modelId="{7D8F2299-4F3C-4E11-A797-51F14AE95E47}" type="parTrans" cxnId="{77168DE6-66DB-4877-A002-995EAEE8C0E7}">
      <dgm:prSet/>
      <dgm:spPr/>
      <dgm:t>
        <a:bodyPr/>
        <a:lstStyle/>
        <a:p>
          <a:endParaRPr lang="en-US" sz="1350"/>
        </a:p>
      </dgm:t>
    </dgm:pt>
    <dgm:pt modelId="{915151B4-AD92-402B-897A-E43EDF8158D2}" type="sibTrans" cxnId="{77168DE6-66DB-4877-A002-995EAEE8C0E7}">
      <dgm:prSet/>
      <dgm:spPr/>
      <dgm:t>
        <a:bodyPr/>
        <a:lstStyle/>
        <a:p>
          <a:endParaRPr lang="en-US" sz="1350"/>
        </a:p>
      </dgm:t>
    </dgm:pt>
    <dgm:pt modelId="{D5BDCD34-EDBE-4AE0-B442-61A7357F7CBA}">
      <dgm:prSet custT="1"/>
      <dgm:spPr/>
      <dgm:t>
        <a:bodyPr/>
        <a:lstStyle/>
        <a:p>
          <a:r>
            <a:rPr lang="en-US" sz="1350" dirty="0" smtClean="0"/>
            <a:t>Empowered Teams</a:t>
          </a:r>
        </a:p>
      </dgm:t>
    </dgm:pt>
    <dgm:pt modelId="{3CF822C3-C4CD-4C46-885E-696BE0A39331}" type="parTrans" cxnId="{C83DC82B-F7D7-497C-8680-FBB076A34A67}">
      <dgm:prSet/>
      <dgm:spPr/>
      <dgm:t>
        <a:bodyPr/>
        <a:lstStyle/>
        <a:p>
          <a:endParaRPr lang="en-US" sz="1350"/>
        </a:p>
      </dgm:t>
    </dgm:pt>
    <dgm:pt modelId="{AEF29515-3058-4993-8A29-9D647F6D91A9}" type="sibTrans" cxnId="{C83DC82B-F7D7-497C-8680-FBB076A34A67}">
      <dgm:prSet/>
      <dgm:spPr/>
      <dgm:t>
        <a:bodyPr/>
        <a:lstStyle/>
        <a:p>
          <a:endParaRPr lang="en-US" sz="1350"/>
        </a:p>
      </dgm:t>
    </dgm:pt>
    <dgm:pt modelId="{08E2F8B6-CF2B-4879-8DED-82F5B14B50CE}">
      <dgm:prSet custT="1"/>
      <dgm:spPr/>
      <dgm:t>
        <a:bodyPr/>
        <a:lstStyle/>
        <a:p>
          <a:r>
            <a:rPr lang="en-US" sz="1350" smtClean="0"/>
            <a:t>Reduce or eliminate waste</a:t>
          </a:r>
          <a:endParaRPr lang="en-US" sz="1350" dirty="0" smtClean="0"/>
        </a:p>
      </dgm:t>
    </dgm:pt>
    <dgm:pt modelId="{9BBB3B1E-39D6-4361-9658-465C8E1ECB8D}" type="parTrans" cxnId="{A8777458-4234-47AA-865F-F096404951E8}">
      <dgm:prSet/>
      <dgm:spPr/>
      <dgm:t>
        <a:bodyPr/>
        <a:lstStyle/>
        <a:p>
          <a:endParaRPr lang="en-US" sz="1350"/>
        </a:p>
      </dgm:t>
    </dgm:pt>
    <dgm:pt modelId="{B9532FF2-3452-43FE-B475-3568CFF30DFC}" type="sibTrans" cxnId="{A8777458-4234-47AA-865F-F096404951E8}">
      <dgm:prSet/>
      <dgm:spPr/>
      <dgm:t>
        <a:bodyPr/>
        <a:lstStyle/>
        <a:p>
          <a:endParaRPr lang="en-US" sz="1350"/>
        </a:p>
      </dgm:t>
    </dgm:pt>
    <dgm:pt modelId="{BB367DA8-67D6-4CB8-AA11-4CFC56D44D98}">
      <dgm:prSet custT="1"/>
      <dgm:spPr/>
      <dgm:t>
        <a:bodyPr/>
        <a:lstStyle/>
        <a:p>
          <a:r>
            <a:rPr lang="en-US" sz="1350" smtClean="0"/>
            <a:t>Control variation</a:t>
          </a:r>
          <a:endParaRPr lang="en-US" sz="1350" dirty="0" smtClean="0"/>
        </a:p>
      </dgm:t>
    </dgm:pt>
    <dgm:pt modelId="{2DDEA4DA-A596-4448-AD0E-C9D2FCFB7EAF}" type="parTrans" cxnId="{7B78301A-F9FA-43A9-8848-5B12E571FB7A}">
      <dgm:prSet/>
      <dgm:spPr/>
      <dgm:t>
        <a:bodyPr/>
        <a:lstStyle/>
        <a:p>
          <a:endParaRPr lang="en-US" sz="1350"/>
        </a:p>
      </dgm:t>
    </dgm:pt>
    <dgm:pt modelId="{04CD0BBA-318E-42FD-B716-EA961BFDAB26}" type="sibTrans" cxnId="{7B78301A-F9FA-43A9-8848-5B12E571FB7A}">
      <dgm:prSet/>
      <dgm:spPr/>
      <dgm:t>
        <a:bodyPr/>
        <a:lstStyle/>
        <a:p>
          <a:endParaRPr lang="en-US" sz="1350"/>
        </a:p>
      </dgm:t>
    </dgm:pt>
    <dgm:pt modelId="{D81D0732-4B4E-4370-B5B0-ABF47D19C2C3}">
      <dgm:prSet custT="1"/>
      <dgm:spPr/>
      <dgm:t>
        <a:bodyPr/>
        <a:lstStyle/>
        <a:p>
          <a:r>
            <a:rPr lang="en-US" sz="1350" smtClean="0"/>
            <a:t>Proactive (not reactive) Management</a:t>
          </a:r>
          <a:endParaRPr lang="en-US" sz="1350" dirty="0" smtClean="0"/>
        </a:p>
      </dgm:t>
    </dgm:pt>
    <dgm:pt modelId="{86835F44-CAC9-4AA6-A8BE-79AC97ED96E3}" type="parTrans" cxnId="{0D0AC83E-63FC-439C-825C-A26D9438D093}">
      <dgm:prSet/>
      <dgm:spPr/>
      <dgm:t>
        <a:bodyPr/>
        <a:lstStyle/>
        <a:p>
          <a:endParaRPr lang="en-US" sz="1350"/>
        </a:p>
      </dgm:t>
    </dgm:pt>
    <dgm:pt modelId="{99EF26E5-14EA-4D13-812F-23116F0818CD}" type="sibTrans" cxnId="{0D0AC83E-63FC-439C-825C-A26D9438D093}">
      <dgm:prSet/>
      <dgm:spPr/>
      <dgm:t>
        <a:bodyPr/>
        <a:lstStyle/>
        <a:p>
          <a:endParaRPr lang="en-US" sz="1350"/>
        </a:p>
      </dgm:t>
    </dgm:pt>
    <dgm:pt modelId="{D5743F49-1006-4AD6-86C7-936B44007FD5}">
      <dgm:prSet custT="1"/>
      <dgm:spPr/>
      <dgm:t>
        <a:bodyPr/>
        <a:lstStyle/>
        <a:p>
          <a:r>
            <a:rPr lang="en-US" sz="1350" smtClean="0"/>
            <a:t>Examples</a:t>
          </a:r>
          <a:endParaRPr lang="en-US" sz="1350" dirty="0" smtClean="0"/>
        </a:p>
      </dgm:t>
    </dgm:pt>
    <dgm:pt modelId="{10A5C11A-9A54-4973-8CF3-1D84A115EDE0}" type="parTrans" cxnId="{C301F4D4-951A-46E2-8EE6-7E83CEAD079D}">
      <dgm:prSet/>
      <dgm:spPr/>
      <dgm:t>
        <a:bodyPr/>
        <a:lstStyle/>
        <a:p>
          <a:endParaRPr lang="en-US" sz="1350"/>
        </a:p>
      </dgm:t>
    </dgm:pt>
    <dgm:pt modelId="{41326882-8A8F-47BC-9B09-2381CB50B70F}" type="sibTrans" cxnId="{C301F4D4-951A-46E2-8EE6-7E83CEAD079D}">
      <dgm:prSet/>
      <dgm:spPr/>
      <dgm:t>
        <a:bodyPr/>
        <a:lstStyle/>
        <a:p>
          <a:endParaRPr lang="en-US" sz="1350"/>
        </a:p>
      </dgm:t>
    </dgm:pt>
    <dgm:pt modelId="{A705A26E-677F-446B-8CEE-37B39E884985}">
      <dgm:prSet custT="1"/>
      <dgm:spPr/>
      <dgm:t>
        <a:bodyPr/>
        <a:lstStyle/>
        <a:p>
          <a:r>
            <a:rPr lang="en-US" sz="1350" dirty="0" smtClean="0"/>
            <a:t>Engaged team members</a:t>
          </a:r>
        </a:p>
      </dgm:t>
    </dgm:pt>
    <dgm:pt modelId="{5552370A-5E61-401A-894B-184C3A0D2BF9}" type="parTrans" cxnId="{D597E78E-F7A9-46E5-8700-449EF11FDA79}">
      <dgm:prSet/>
      <dgm:spPr/>
      <dgm:t>
        <a:bodyPr/>
        <a:lstStyle/>
        <a:p>
          <a:endParaRPr lang="en-US" sz="1350"/>
        </a:p>
      </dgm:t>
    </dgm:pt>
    <dgm:pt modelId="{9B4313B8-8BBE-453B-A8FB-9834C76D599A}" type="sibTrans" cxnId="{D597E78E-F7A9-46E5-8700-449EF11FDA79}">
      <dgm:prSet/>
      <dgm:spPr/>
      <dgm:t>
        <a:bodyPr/>
        <a:lstStyle/>
        <a:p>
          <a:endParaRPr lang="en-US" sz="1350"/>
        </a:p>
      </dgm:t>
    </dgm:pt>
    <dgm:pt modelId="{4C3A4D1C-D0F8-47E5-9039-62F28B9B12CB}">
      <dgm:prSet custT="1"/>
      <dgm:spPr/>
      <dgm:t>
        <a:bodyPr/>
        <a:lstStyle/>
        <a:p>
          <a:r>
            <a:rPr lang="en-US" sz="1350" dirty="0" smtClean="0"/>
            <a:t>Less inventory</a:t>
          </a:r>
        </a:p>
      </dgm:t>
    </dgm:pt>
    <dgm:pt modelId="{AB0013CE-FF54-4D63-BA5F-CA21826CB8EC}" type="parTrans" cxnId="{7EDB4B8D-3238-429D-A45F-D7400136D35A}">
      <dgm:prSet/>
      <dgm:spPr/>
      <dgm:t>
        <a:bodyPr/>
        <a:lstStyle/>
        <a:p>
          <a:endParaRPr lang="en-US" sz="1350"/>
        </a:p>
      </dgm:t>
    </dgm:pt>
    <dgm:pt modelId="{33CCFD04-558B-48E6-A003-96C8CCAFFE48}" type="sibTrans" cxnId="{7EDB4B8D-3238-429D-A45F-D7400136D35A}">
      <dgm:prSet/>
      <dgm:spPr/>
      <dgm:t>
        <a:bodyPr/>
        <a:lstStyle/>
        <a:p>
          <a:endParaRPr lang="en-US" sz="1350"/>
        </a:p>
      </dgm:t>
    </dgm:pt>
    <dgm:pt modelId="{31EF4A0D-DA08-4EC5-AA3C-FAB30C51D60E}">
      <dgm:prSet custT="1"/>
      <dgm:spPr/>
      <dgm:t>
        <a:bodyPr/>
        <a:lstStyle/>
        <a:p>
          <a:r>
            <a:rPr lang="en-US" sz="1350" dirty="0" smtClean="0"/>
            <a:t>Decreased risk of medication errors</a:t>
          </a:r>
        </a:p>
      </dgm:t>
    </dgm:pt>
    <dgm:pt modelId="{C42B077F-6D86-442E-BEC4-5E1A480AF878}" type="parTrans" cxnId="{163E44E8-FC8D-48E5-9828-6AFBC362FF50}">
      <dgm:prSet/>
      <dgm:spPr/>
      <dgm:t>
        <a:bodyPr/>
        <a:lstStyle/>
        <a:p>
          <a:endParaRPr lang="en-US" sz="1350"/>
        </a:p>
      </dgm:t>
    </dgm:pt>
    <dgm:pt modelId="{C4A5B5B2-4EF8-445B-8D7D-3C142850A0AE}" type="sibTrans" cxnId="{163E44E8-FC8D-48E5-9828-6AFBC362FF50}">
      <dgm:prSet/>
      <dgm:spPr/>
      <dgm:t>
        <a:bodyPr/>
        <a:lstStyle/>
        <a:p>
          <a:endParaRPr lang="en-US" sz="1350"/>
        </a:p>
      </dgm:t>
    </dgm:pt>
    <dgm:pt modelId="{72AF2FAB-4345-49BB-85F6-E32B9B8B817D}">
      <dgm:prSet custT="1"/>
      <dgm:spPr/>
      <dgm:t>
        <a:bodyPr/>
        <a:lstStyle/>
        <a:p>
          <a:r>
            <a:rPr lang="en-US" sz="1350" dirty="0" smtClean="0"/>
            <a:t>Reduced patient wait times</a:t>
          </a:r>
        </a:p>
      </dgm:t>
    </dgm:pt>
    <dgm:pt modelId="{68865F6A-A347-403E-92DC-83A926A36B05}" type="parTrans" cxnId="{9CC98B2A-8926-4828-A9C5-DB549A8B1BED}">
      <dgm:prSet/>
      <dgm:spPr/>
      <dgm:t>
        <a:bodyPr/>
        <a:lstStyle/>
        <a:p>
          <a:endParaRPr lang="en-US" sz="1350"/>
        </a:p>
      </dgm:t>
    </dgm:pt>
    <dgm:pt modelId="{0C98B737-034A-42CE-A583-3541B40BEE68}" type="sibTrans" cxnId="{9CC98B2A-8926-4828-A9C5-DB549A8B1BED}">
      <dgm:prSet/>
      <dgm:spPr/>
      <dgm:t>
        <a:bodyPr/>
        <a:lstStyle/>
        <a:p>
          <a:endParaRPr lang="en-US" sz="1350"/>
        </a:p>
      </dgm:t>
    </dgm:pt>
    <dgm:pt modelId="{834D2314-5769-4FF7-91C9-D9F48ED125D9}">
      <dgm:prSet custT="1"/>
      <dgm:spPr/>
      <dgm:t>
        <a:bodyPr/>
        <a:lstStyle/>
        <a:p>
          <a:endParaRPr lang="en-US" sz="1350" dirty="0" smtClean="0"/>
        </a:p>
      </dgm:t>
    </dgm:pt>
    <dgm:pt modelId="{811F1111-20F7-48C4-A0D2-A2F27C8AA343}" type="parTrans" cxnId="{B50659D6-E40C-456A-9EBB-0D4A7A7FDA91}">
      <dgm:prSet/>
      <dgm:spPr/>
      <dgm:t>
        <a:bodyPr/>
        <a:lstStyle/>
        <a:p>
          <a:endParaRPr lang="en-US" sz="1350"/>
        </a:p>
      </dgm:t>
    </dgm:pt>
    <dgm:pt modelId="{BDA47EF4-BC9A-42F7-97DA-3C9A7180DE8F}" type="sibTrans" cxnId="{B50659D6-E40C-456A-9EBB-0D4A7A7FDA91}">
      <dgm:prSet/>
      <dgm:spPr/>
      <dgm:t>
        <a:bodyPr/>
        <a:lstStyle/>
        <a:p>
          <a:endParaRPr lang="en-US" sz="1350"/>
        </a:p>
      </dgm:t>
    </dgm:pt>
    <dgm:pt modelId="{49EACE61-E4DE-4F71-BAED-E0A0BF35A976}">
      <dgm:prSet custT="1"/>
      <dgm:spPr/>
      <dgm:t>
        <a:bodyPr/>
        <a:lstStyle/>
        <a:p>
          <a:r>
            <a:rPr lang="en-US" sz="1350" dirty="0" smtClean="0"/>
            <a:t>Focus on Value-Add to Patient/Customer</a:t>
          </a:r>
        </a:p>
      </dgm:t>
    </dgm:pt>
    <dgm:pt modelId="{18474368-1A5A-404B-BFB7-45898A990E45}" type="parTrans" cxnId="{EE0437BF-53FA-41E1-8B6C-E408D1D67E10}">
      <dgm:prSet/>
      <dgm:spPr/>
      <dgm:t>
        <a:bodyPr/>
        <a:lstStyle/>
        <a:p>
          <a:endParaRPr lang="en-US"/>
        </a:p>
      </dgm:t>
    </dgm:pt>
    <dgm:pt modelId="{0598A1F7-D985-435B-8CD4-7CFE6A646819}" type="sibTrans" cxnId="{EE0437BF-53FA-41E1-8B6C-E408D1D67E10}">
      <dgm:prSet/>
      <dgm:spPr/>
      <dgm:t>
        <a:bodyPr/>
        <a:lstStyle/>
        <a:p>
          <a:endParaRPr lang="en-US"/>
        </a:p>
      </dgm:t>
    </dgm:pt>
    <dgm:pt modelId="{6EBBAFAB-D7F1-4239-B5C7-8168125FFCF9}">
      <dgm:prSet custT="1"/>
      <dgm:spPr/>
      <dgm:t>
        <a:bodyPr/>
        <a:lstStyle/>
        <a:p>
          <a:r>
            <a:rPr lang="en-US" sz="1350" smtClean="0"/>
            <a:t>Faster </a:t>
          </a:r>
          <a:r>
            <a:rPr lang="en-US" sz="1350" dirty="0" smtClean="0"/>
            <a:t>processing of medications</a:t>
          </a:r>
        </a:p>
      </dgm:t>
    </dgm:pt>
    <dgm:pt modelId="{3DB31BA2-8F6A-478E-BDFB-2DC6C9B16CB6}" type="parTrans" cxnId="{2AB0A240-7B7C-449B-B0A1-CADFADE19D0D}">
      <dgm:prSet/>
      <dgm:spPr/>
      <dgm:t>
        <a:bodyPr/>
        <a:lstStyle/>
        <a:p>
          <a:endParaRPr lang="en-US"/>
        </a:p>
      </dgm:t>
    </dgm:pt>
    <dgm:pt modelId="{B4D83682-A716-4B61-B5F6-8B60C4C616B7}" type="sibTrans" cxnId="{2AB0A240-7B7C-449B-B0A1-CADFADE19D0D}">
      <dgm:prSet/>
      <dgm:spPr/>
      <dgm:t>
        <a:bodyPr/>
        <a:lstStyle/>
        <a:p>
          <a:endParaRPr lang="en-US"/>
        </a:p>
      </dgm:t>
    </dgm:pt>
    <dgm:pt modelId="{23EA4518-6E66-4F69-AAFA-949EA84FC021}" type="pres">
      <dgm:prSet presAssocID="{021BE513-8FBE-4B67-A826-54AC3E5CD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AB5D8-6C7A-4E44-B231-0ADC43C16329}" type="pres">
      <dgm:prSet presAssocID="{44F42BDA-E23A-4416-B378-85CFABFE19E2}" presName="composite" presStyleCnt="0"/>
      <dgm:spPr/>
    </dgm:pt>
    <dgm:pt modelId="{D185848B-9E86-495A-93F5-182AAC45393F}" type="pres">
      <dgm:prSet presAssocID="{44F42BDA-E23A-4416-B378-85CFABFE19E2}" presName="parTx" presStyleLbl="alignNode1" presStyleIdx="0" presStyleCnt="3" custScaleY="55133" custLinFactNeighborY="-22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D99E1-BAE3-4FD3-A312-9058FFF4711D}" type="pres">
      <dgm:prSet presAssocID="{44F42BDA-E23A-4416-B378-85CFABFE19E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2F827-C68B-4AD8-81E0-3428CC73D673}" type="pres">
      <dgm:prSet presAssocID="{915151B4-AD92-402B-897A-E43EDF8158D2}" presName="space" presStyleCnt="0"/>
      <dgm:spPr/>
    </dgm:pt>
    <dgm:pt modelId="{0A51251D-9A1F-40D3-9B12-AF05BF2B24FA}" type="pres">
      <dgm:prSet presAssocID="{834D2314-5769-4FF7-91C9-D9F48ED125D9}" presName="composite" presStyleCnt="0"/>
      <dgm:spPr/>
    </dgm:pt>
    <dgm:pt modelId="{62DFF02B-2C9E-4057-9BF5-113E2D8341CF}" type="pres">
      <dgm:prSet presAssocID="{834D2314-5769-4FF7-91C9-D9F48ED125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8DFBD-0808-445C-B5E1-F2F9F138A9AE}" type="pres">
      <dgm:prSet presAssocID="{834D2314-5769-4FF7-91C9-D9F48ED125D9}" presName="desTx" presStyleLbl="alignAccFollowNode1" presStyleIdx="1" presStyleCnt="3">
        <dgm:presLayoutVars>
          <dgm:bulletEnabled val="1"/>
        </dgm:presLayoutVars>
      </dgm:prSet>
      <dgm:spPr/>
    </dgm:pt>
    <dgm:pt modelId="{6698B51B-F1DB-430D-8E3D-959C9630C95F}" type="pres">
      <dgm:prSet presAssocID="{BDA47EF4-BC9A-42F7-97DA-3C9A7180DE8F}" presName="space" presStyleCnt="0"/>
      <dgm:spPr/>
    </dgm:pt>
    <dgm:pt modelId="{BBF943B2-9FE1-4EE2-A251-5F25F7CD0449}" type="pres">
      <dgm:prSet presAssocID="{D5743F49-1006-4AD6-86C7-936B44007FD5}" presName="composite" presStyleCnt="0"/>
      <dgm:spPr/>
    </dgm:pt>
    <dgm:pt modelId="{5CC8A1C0-DE9E-4DF1-8C06-7539CEC63004}" type="pres">
      <dgm:prSet presAssocID="{D5743F49-1006-4AD6-86C7-936B44007FD5}" presName="parTx" presStyleLbl="alignNode1" presStyleIdx="2" presStyleCnt="3" custScaleY="55133" custLinFactNeighborY="-22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C0973-708B-424D-A387-96B57E97EFCD}" type="pres">
      <dgm:prSet presAssocID="{D5743F49-1006-4AD6-86C7-936B44007F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6071E-5AD6-4647-A27B-69C5743BB0B9}" type="presOf" srcId="{D5BDCD34-EDBE-4AE0-B442-61A7357F7CBA}" destId="{0E0D99E1-BAE3-4FD3-A312-9058FFF4711D}" srcOrd="0" destOrd="0" presId="urn:microsoft.com/office/officeart/2005/8/layout/hList1"/>
    <dgm:cxn modelId="{69A47D98-74DF-4A7F-A1E3-876387B9D5F1}" type="presOf" srcId="{6EBBAFAB-D7F1-4239-B5C7-8168125FFCF9}" destId="{05BC0973-708B-424D-A387-96B57E97EFCD}" srcOrd="0" destOrd="3" presId="urn:microsoft.com/office/officeart/2005/8/layout/hList1"/>
    <dgm:cxn modelId="{A8777458-4234-47AA-865F-F096404951E8}" srcId="{44F42BDA-E23A-4416-B378-85CFABFE19E2}" destId="{08E2F8B6-CF2B-4879-8DED-82F5B14B50CE}" srcOrd="2" destOrd="0" parTransId="{9BBB3B1E-39D6-4361-9658-465C8E1ECB8D}" sibTransId="{B9532FF2-3452-43FE-B475-3568CFF30DFC}"/>
    <dgm:cxn modelId="{C83DC82B-F7D7-497C-8680-FBB076A34A67}" srcId="{44F42BDA-E23A-4416-B378-85CFABFE19E2}" destId="{D5BDCD34-EDBE-4AE0-B442-61A7357F7CBA}" srcOrd="0" destOrd="0" parTransId="{3CF822C3-C4CD-4C46-885E-696BE0A39331}" sibTransId="{AEF29515-3058-4993-8A29-9D647F6D91A9}"/>
    <dgm:cxn modelId="{11929647-FDB5-4F8F-A292-6846EF6177DC}" type="presOf" srcId="{49EACE61-E4DE-4F71-BAED-E0A0BF35A976}" destId="{0E0D99E1-BAE3-4FD3-A312-9058FFF4711D}" srcOrd="0" destOrd="1" presId="urn:microsoft.com/office/officeart/2005/8/layout/hList1"/>
    <dgm:cxn modelId="{77168DE6-66DB-4877-A002-995EAEE8C0E7}" srcId="{021BE513-8FBE-4B67-A826-54AC3E5CD812}" destId="{44F42BDA-E23A-4416-B378-85CFABFE19E2}" srcOrd="0" destOrd="0" parTransId="{7D8F2299-4F3C-4E11-A797-51F14AE95E47}" sibTransId="{915151B4-AD92-402B-897A-E43EDF8158D2}"/>
    <dgm:cxn modelId="{923765BB-CB1B-4ADF-B778-3424DB9AD0B1}" type="presOf" srcId="{31EF4A0D-DA08-4EC5-AA3C-FAB30C51D60E}" destId="{05BC0973-708B-424D-A387-96B57E97EFCD}" srcOrd="0" destOrd="4" presId="urn:microsoft.com/office/officeart/2005/8/layout/hList1"/>
    <dgm:cxn modelId="{237343E7-7C97-4D19-B6D1-C2FD7FF57AE5}" type="presOf" srcId="{72AF2FAB-4345-49BB-85F6-E32B9B8B817D}" destId="{05BC0973-708B-424D-A387-96B57E97EFCD}" srcOrd="0" destOrd="1" presId="urn:microsoft.com/office/officeart/2005/8/layout/hList1"/>
    <dgm:cxn modelId="{87C12273-F497-4BD3-AB1E-4746A789DAB7}" type="presOf" srcId="{4C3A4D1C-D0F8-47E5-9039-62F28B9B12CB}" destId="{05BC0973-708B-424D-A387-96B57E97EFCD}" srcOrd="0" destOrd="2" presId="urn:microsoft.com/office/officeart/2005/8/layout/hList1"/>
    <dgm:cxn modelId="{D597E78E-F7A9-46E5-8700-449EF11FDA79}" srcId="{D5743F49-1006-4AD6-86C7-936B44007FD5}" destId="{A705A26E-677F-446B-8CEE-37B39E884985}" srcOrd="0" destOrd="0" parTransId="{5552370A-5E61-401A-894B-184C3A0D2BF9}" sibTransId="{9B4313B8-8BBE-453B-A8FB-9834C76D599A}"/>
    <dgm:cxn modelId="{B50659D6-E40C-456A-9EBB-0D4A7A7FDA91}" srcId="{021BE513-8FBE-4B67-A826-54AC3E5CD812}" destId="{834D2314-5769-4FF7-91C9-D9F48ED125D9}" srcOrd="1" destOrd="0" parTransId="{811F1111-20F7-48C4-A0D2-A2F27C8AA343}" sibTransId="{BDA47EF4-BC9A-42F7-97DA-3C9A7180DE8F}"/>
    <dgm:cxn modelId="{3CBF8BEE-74A6-4E48-BCA0-E45F85842103}" type="presOf" srcId="{021BE513-8FBE-4B67-A826-54AC3E5CD812}" destId="{23EA4518-6E66-4F69-AAFA-949EA84FC021}" srcOrd="0" destOrd="0" presId="urn:microsoft.com/office/officeart/2005/8/layout/hList1"/>
    <dgm:cxn modelId="{2A7E945F-21E6-4D80-8A5A-78D1B7CDFE10}" type="presOf" srcId="{A705A26E-677F-446B-8CEE-37B39E884985}" destId="{05BC0973-708B-424D-A387-96B57E97EFCD}" srcOrd="0" destOrd="0" presId="urn:microsoft.com/office/officeart/2005/8/layout/hList1"/>
    <dgm:cxn modelId="{7EDB4B8D-3238-429D-A45F-D7400136D35A}" srcId="{D5743F49-1006-4AD6-86C7-936B44007FD5}" destId="{4C3A4D1C-D0F8-47E5-9039-62F28B9B12CB}" srcOrd="2" destOrd="0" parTransId="{AB0013CE-FF54-4D63-BA5F-CA21826CB8EC}" sibTransId="{33CCFD04-558B-48E6-A003-96C8CCAFFE48}"/>
    <dgm:cxn modelId="{8047BCBF-0DC6-43CD-8386-496D3C270A20}" type="presOf" srcId="{D5743F49-1006-4AD6-86C7-936B44007FD5}" destId="{5CC8A1C0-DE9E-4DF1-8C06-7539CEC63004}" srcOrd="0" destOrd="0" presId="urn:microsoft.com/office/officeart/2005/8/layout/hList1"/>
    <dgm:cxn modelId="{9CC98B2A-8926-4828-A9C5-DB549A8B1BED}" srcId="{D5743F49-1006-4AD6-86C7-936B44007FD5}" destId="{72AF2FAB-4345-49BB-85F6-E32B9B8B817D}" srcOrd="1" destOrd="0" parTransId="{68865F6A-A347-403E-92DC-83A926A36B05}" sibTransId="{0C98B737-034A-42CE-A583-3541B40BEE68}"/>
    <dgm:cxn modelId="{0D0AC83E-63FC-439C-825C-A26D9438D093}" srcId="{44F42BDA-E23A-4416-B378-85CFABFE19E2}" destId="{D81D0732-4B4E-4370-B5B0-ABF47D19C2C3}" srcOrd="4" destOrd="0" parTransId="{86835F44-CAC9-4AA6-A8BE-79AC97ED96E3}" sibTransId="{99EF26E5-14EA-4D13-812F-23116F0818CD}"/>
    <dgm:cxn modelId="{41C286A0-78C2-4578-869C-CEA58340415C}" type="presOf" srcId="{D81D0732-4B4E-4370-B5B0-ABF47D19C2C3}" destId="{0E0D99E1-BAE3-4FD3-A312-9058FFF4711D}" srcOrd="0" destOrd="4" presId="urn:microsoft.com/office/officeart/2005/8/layout/hList1"/>
    <dgm:cxn modelId="{829809A2-3672-47C6-9706-6AE3C693786C}" type="presOf" srcId="{08E2F8B6-CF2B-4879-8DED-82F5B14B50CE}" destId="{0E0D99E1-BAE3-4FD3-A312-9058FFF4711D}" srcOrd="0" destOrd="2" presId="urn:microsoft.com/office/officeart/2005/8/layout/hList1"/>
    <dgm:cxn modelId="{EE0437BF-53FA-41E1-8B6C-E408D1D67E10}" srcId="{44F42BDA-E23A-4416-B378-85CFABFE19E2}" destId="{49EACE61-E4DE-4F71-BAED-E0A0BF35A976}" srcOrd="1" destOrd="0" parTransId="{18474368-1A5A-404B-BFB7-45898A990E45}" sibTransId="{0598A1F7-D985-435B-8CD4-7CFE6A646819}"/>
    <dgm:cxn modelId="{D4E73E0E-F4DA-4E00-BB9F-47736473B97A}" type="presOf" srcId="{44F42BDA-E23A-4416-B378-85CFABFE19E2}" destId="{D185848B-9E86-495A-93F5-182AAC45393F}" srcOrd="0" destOrd="0" presId="urn:microsoft.com/office/officeart/2005/8/layout/hList1"/>
    <dgm:cxn modelId="{1B75AA76-1062-4692-87CC-3091D3B1F630}" type="presOf" srcId="{834D2314-5769-4FF7-91C9-D9F48ED125D9}" destId="{62DFF02B-2C9E-4057-9BF5-113E2D8341CF}" srcOrd="0" destOrd="0" presId="urn:microsoft.com/office/officeart/2005/8/layout/hList1"/>
    <dgm:cxn modelId="{7B78301A-F9FA-43A9-8848-5B12E571FB7A}" srcId="{44F42BDA-E23A-4416-B378-85CFABFE19E2}" destId="{BB367DA8-67D6-4CB8-AA11-4CFC56D44D98}" srcOrd="3" destOrd="0" parTransId="{2DDEA4DA-A596-4448-AD0E-C9D2FCFB7EAF}" sibTransId="{04CD0BBA-318E-42FD-B716-EA961BFDAB26}"/>
    <dgm:cxn modelId="{C301F4D4-951A-46E2-8EE6-7E83CEAD079D}" srcId="{021BE513-8FBE-4B67-A826-54AC3E5CD812}" destId="{D5743F49-1006-4AD6-86C7-936B44007FD5}" srcOrd="2" destOrd="0" parTransId="{10A5C11A-9A54-4973-8CF3-1D84A115EDE0}" sibTransId="{41326882-8A8F-47BC-9B09-2381CB50B70F}"/>
    <dgm:cxn modelId="{9988E7FE-9299-447F-98D8-74F2736BBA3B}" type="presOf" srcId="{BB367DA8-67D6-4CB8-AA11-4CFC56D44D98}" destId="{0E0D99E1-BAE3-4FD3-A312-9058FFF4711D}" srcOrd="0" destOrd="3" presId="urn:microsoft.com/office/officeart/2005/8/layout/hList1"/>
    <dgm:cxn modelId="{2AB0A240-7B7C-449B-B0A1-CADFADE19D0D}" srcId="{D5743F49-1006-4AD6-86C7-936B44007FD5}" destId="{6EBBAFAB-D7F1-4239-B5C7-8168125FFCF9}" srcOrd="3" destOrd="0" parTransId="{3DB31BA2-8F6A-478E-BDFB-2DC6C9B16CB6}" sibTransId="{B4D83682-A716-4B61-B5F6-8B60C4C616B7}"/>
    <dgm:cxn modelId="{163E44E8-FC8D-48E5-9828-6AFBC362FF50}" srcId="{D5743F49-1006-4AD6-86C7-936B44007FD5}" destId="{31EF4A0D-DA08-4EC5-AA3C-FAB30C51D60E}" srcOrd="4" destOrd="0" parTransId="{C42B077F-6D86-442E-BEC4-5E1A480AF878}" sibTransId="{C4A5B5B2-4EF8-445B-8D7D-3C142850A0AE}"/>
    <dgm:cxn modelId="{395BB93C-9D5C-4E4B-838C-DF61183F4865}" type="presParOf" srcId="{23EA4518-6E66-4F69-AAFA-949EA84FC021}" destId="{D36AB5D8-6C7A-4E44-B231-0ADC43C16329}" srcOrd="0" destOrd="0" presId="urn:microsoft.com/office/officeart/2005/8/layout/hList1"/>
    <dgm:cxn modelId="{8BF191A6-6D22-464A-A088-28FD2322E346}" type="presParOf" srcId="{D36AB5D8-6C7A-4E44-B231-0ADC43C16329}" destId="{D185848B-9E86-495A-93F5-182AAC45393F}" srcOrd="0" destOrd="0" presId="urn:microsoft.com/office/officeart/2005/8/layout/hList1"/>
    <dgm:cxn modelId="{F893FD8E-5357-46BB-BD94-F8514746526B}" type="presParOf" srcId="{D36AB5D8-6C7A-4E44-B231-0ADC43C16329}" destId="{0E0D99E1-BAE3-4FD3-A312-9058FFF4711D}" srcOrd="1" destOrd="0" presId="urn:microsoft.com/office/officeart/2005/8/layout/hList1"/>
    <dgm:cxn modelId="{C95A0F36-1027-4241-8CA3-3061C1C24CCD}" type="presParOf" srcId="{23EA4518-6E66-4F69-AAFA-949EA84FC021}" destId="{FC32F827-C68B-4AD8-81E0-3428CC73D673}" srcOrd="1" destOrd="0" presId="urn:microsoft.com/office/officeart/2005/8/layout/hList1"/>
    <dgm:cxn modelId="{A14F6BB2-EE74-4FA8-AE10-E416F85DC1A8}" type="presParOf" srcId="{23EA4518-6E66-4F69-AAFA-949EA84FC021}" destId="{0A51251D-9A1F-40D3-9B12-AF05BF2B24FA}" srcOrd="2" destOrd="0" presId="urn:microsoft.com/office/officeart/2005/8/layout/hList1"/>
    <dgm:cxn modelId="{1C9B0FB7-B5CE-4600-8A5A-E01E607727E7}" type="presParOf" srcId="{0A51251D-9A1F-40D3-9B12-AF05BF2B24FA}" destId="{62DFF02B-2C9E-4057-9BF5-113E2D8341CF}" srcOrd="0" destOrd="0" presId="urn:microsoft.com/office/officeart/2005/8/layout/hList1"/>
    <dgm:cxn modelId="{7776D58E-FF6F-4909-8787-2522E2D9F6C9}" type="presParOf" srcId="{0A51251D-9A1F-40D3-9B12-AF05BF2B24FA}" destId="{78C8DFBD-0808-445C-B5E1-F2F9F138A9AE}" srcOrd="1" destOrd="0" presId="urn:microsoft.com/office/officeart/2005/8/layout/hList1"/>
    <dgm:cxn modelId="{17A30006-9777-4224-91DA-4DE788D37527}" type="presParOf" srcId="{23EA4518-6E66-4F69-AAFA-949EA84FC021}" destId="{6698B51B-F1DB-430D-8E3D-959C9630C95F}" srcOrd="3" destOrd="0" presId="urn:microsoft.com/office/officeart/2005/8/layout/hList1"/>
    <dgm:cxn modelId="{364EFDFE-7E8B-459F-9ABD-BB4298167278}" type="presParOf" srcId="{23EA4518-6E66-4F69-AAFA-949EA84FC021}" destId="{BBF943B2-9FE1-4EE2-A251-5F25F7CD0449}" srcOrd="4" destOrd="0" presId="urn:microsoft.com/office/officeart/2005/8/layout/hList1"/>
    <dgm:cxn modelId="{4A53D4C7-DB9C-4890-BF70-798A51460741}" type="presParOf" srcId="{BBF943B2-9FE1-4EE2-A251-5F25F7CD0449}" destId="{5CC8A1C0-DE9E-4DF1-8C06-7539CEC63004}" srcOrd="0" destOrd="0" presId="urn:microsoft.com/office/officeart/2005/8/layout/hList1"/>
    <dgm:cxn modelId="{96C580D0-2A56-4FA0-97E8-076CC49C4F16}" type="presParOf" srcId="{BBF943B2-9FE1-4EE2-A251-5F25F7CD0449}" destId="{05BC0973-708B-424D-A387-96B57E97EF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DA36-6C51-4709-BA1D-82962898E76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AC519-A35D-453B-AE5F-E5DAD0400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reduce the cost of production through the removal of waste and increase value for our patients.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D3116-9065-41A9-8831-67C1096295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7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Managers should own this</a:t>
            </a:r>
            <a:r>
              <a:rPr lang="en-US" baseline="0" dirty="0" smtClean="0"/>
              <a:t> in how they do their job every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57673-C51A-5A4F-A267-2EF8B0C08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8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solving is a responsibility for</a:t>
            </a:r>
            <a:r>
              <a:rPr lang="en-US" baseline="0" dirty="0" smtClean="0"/>
              <a:t> all employees.  View improvements in a systematic way. Understand the priorities of the organization and align your efforts to support these priorities.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57673-C51A-5A4F-A267-2EF8B0C08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0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3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1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9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Light Blue">
    <p:bg>
      <p:bgPr>
        <a:solidFill>
          <a:srgbClr val="006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41268" y="946516"/>
            <a:ext cx="5029200" cy="50292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4926" y="1844885"/>
            <a:ext cx="10906591" cy="14700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6" y="3461116"/>
            <a:ext cx="10906591" cy="7538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" y="364148"/>
            <a:ext cx="2192904" cy="269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6604" y="6307089"/>
            <a:ext cx="1498661" cy="2864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46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 point 1 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  <p:sp>
        <p:nvSpPr>
          <p:cNvPr id="51" name="Google Shape;51;p9"/>
          <p:cNvSpPr txBox="1">
            <a:spLocks noGrp="1"/>
          </p:cNvSpPr>
          <p:nvPr>
            <p:ph type="title" hasCustomPrompt="1"/>
          </p:nvPr>
        </p:nvSpPr>
        <p:spPr>
          <a:xfrm>
            <a:off x="853880" y="893059"/>
            <a:ext cx="8490400" cy="967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z="2800" dirty="0"/>
              <a:t>Topic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White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41268" y="946520"/>
            <a:ext cx="5029200" cy="50292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4927" y="1844889"/>
            <a:ext cx="10906591" cy="14700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rgbClr val="007DB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27" y="3461120"/>
            <a:ext cx="10906591" cy="7538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rgbClr val="007DBA"/>
                </a:solidFill>
              </a:defRPr>
            </a:lvl1pPr>
            <a:lvl2pPr marL="34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10" name="Picture 4" descr="Image result for uc san diego health 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6" y="3604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9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44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8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435428" y="1159154"/>
            <a:ext cx="11113585" cy="11741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r">
              <a:buNone/>
            </a:pPr>
            <a:r>
              <a:rPr lang="en-US" sz="5400" b="1" dirty="0">
                <a:solidFill>
                  <a:srgbClr val="006A96"/>
                </a:solidFill>
              </a:rPr>
              <a:t>Shifting Culture with Everyday Improvement at </a:t>
            </a:r>
            <a:r>
              <a:rPr lang="en-US" sz="5400" b="1" dirty="0" smtClean="0">
                <a:solidFill>
                  <a:srgbClr val="006A96"/>
                </a:solidFill>
              </a:rPr>
              <a:t>UC </a:t>
            </a:r>
            <a:r>
              <a:rPr lang="en-US" sz="5400" b="1" dirty="0">
                <a:solidFill>
                  <a:srgbClr val="006A96"/>
                </a:solidFill>
              </a:rPr>
              <a:t>San Diego Health</a:t>
            </a:r>
            <a:endParaRPr lang="en-US" sz="4800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006A96"/>
              </a:solidFill>
            </a:endParaRPr>
          </a:p>
          <a:p>
            <a:pPr marL="152396" indent="0">
              <a:buNone/>
            </a:pPr>
            <a:r>
              <a:rPr lang="en-US" b="1" dirty="0">
                <a:solidFill>
                  <a:srgbClr val="006A96"/>
                </a:solidFill>
              </a:rPr>
              <a:t>Ashley Gambhir, </a:t>
            </a:r>
            <a:r>
              <a:rPr lang="en-US" dirty="0">
                <a:solidFill>
                  <a:srgbClr val="006A96"/>
                </a:solidFill>
              </a:rPr>
              <a:t>Senior Director, Transformational Healthcare and Ambulatory Innovation, UC San Diego Health</a:t>
            </a:r>
          </a:p>
        </p:txBody>
      </p:sp>
      <p:pic>
        <p:nvPicPr>
          <p:cNvPr id="5122" name="Picture 2" descr="Ashley Gambhi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10859"/>
          <a:stretch/>
        </p:blipFill>
        <p:spPr bwMode="auto">
          <a:xfrm>
            <a:off x="712517" y="3187860"/>
            <a:ext cx="1326606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92406" y="547937"/>
            <a:ext cx="10972800" cy="822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Your Teams’ Involvement Matters!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6378806" y="1513772"/>
            <a:ext cx="3835425" cy="34401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Problem solving is a shared responsibility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You know your work best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 improves value for patients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 allows you to own the improvement and decision making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Improves teamwork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t="19065" r="7826" b="7761"/>
          <a:stretch/>
        </p:blipFill>
        <p:spPr>
          <a:xfrm>
            <a:off x="1981202" y="1806013"/>
            <a:ext cx="4107497" cy="288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Image result for uc san diego health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4154" y="1202484"/>
            <a:ext cx="8179943" cy="291009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2800" dirty="0">
                <a:latin typeface="+mn-lt"/>
              </a:rPr>
              <a:t>Our Approach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0" r="21695" b="4853"/>
          <a:stretch/>
        </p:blipFill>
        <p:spPr>
          <a:xfrm rot="5400000">
            <a:off x="2101391" y="1948132"/>
            <a:ext cx="2883183" cy="309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85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0699" y="1501119"/>
            <a:ext cx="6765188" cy="35315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9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defRPr/>
            </a:pPr>
            <a:endParaRPr lang="en-US" sz="2400">
              <a:solidFill>
                <a:srgbClr val="4647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18" y="455841"/>
            <a:ext cx="6367800" cy="683036"/>
          </a:xfrm>
        </p:spPr>
        <p:txBody>
          <a:bodyPr spcFirstLastPara="1" vert="horz" wrap="square" lIns="0" tIns="0" rIns="0" bIns="0" rtlCol="0" anchor="b" anchorCtr="0">
            <a:normAutofit/>
          </a:bodyPr>
          <a:lstStyle/>
          <a:p>
            <a:pPr defTabSz="457139">
              <a:lnSpc>
                <a:spcPts val="3000"/>
              </a:lnSpc>
              <a:spcBef>
                <a:spcPct val="0"/>
              </a:spcBef>
            </a:pPr>
            <a:r>
              <a:rPr lang="en-US" dirty="0">
                <a:solidFill>
                  <a:srgbClr val="006A96"/>
                </a:solidFill>
                <a:latin typeface="+mn-lt"/>
              </a:rPr>
              <a:t>Transformational Healthcare Team Mission</a:t>
            </a:r>
          </a:p>
        </p:txBody>
      </p:sp>
      <p:sp>
        <p:nvSpPr>
          <p:cNvPr id="5" name="Title 5"/>
          <p:cNvSpPr>
            <a:spLocks noGrp="1"/>
          </p:cNvSpPr>
          <p:nvPr>
            <p:ph type="subTitle" idx="4294967295"/>
          </p:nvPr>
        </p:nvSpPr>
        <p:spPr>
          <a:xfrm>
            <a:off x="2969393" y="2116081"/>
            <a:ext cx="6444343" cy="23015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6A96"/>
                </a:solidFill>
              </a:rPr>
              <a:t>Our Mission </a:t>
            </a:r>
            <a:r>
              <a:rPr lang="en-US" dirty="0">
                <a:solidFill>
                  <a:srgbClr val="006A96"/>
                </a:solidFill>
              </a:rPr>
              <a:t>is to cultivate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6A96"/>
                </a:solidFill>
              </a:rPr>
              <a:t>a culture of continuous improvement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6A96"/>
                </a:solidFill>
              </a:rPr>
              <a:t>at UC San Diego Health to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6A96"/>
                </a:solidFill>
              </a:rPr>
              <a:t>deliver outstanding patient care. </a:t>
            </a:r>
          </a:p>
          <a:p>
            <a:pPr algn="ctr"/>
            <a:endParaRPr lang="en-US" sz="1800" dirty="0">
              <a:solidFill>
                <a:srgbClr val="006A96"/>
              </a:solidFill>
            </a:endParaRPr>
          </a:p>
        </p:txBody>
      </p:sp>
      <p:pic>
        <p:nvPicPr>
          <p:cNvPr id="7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9297" y="345879"/>
            <a:ext cx="7886700" cy="510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457139"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Key Considerations</a:t>
            </a:r>
          </a:p>
        </p:txBody>
      </p:sp>
      <p:sp>
        <p:nvSpPr>
          <p:cNvPr id="9" name="Oval 8"/>
          <p:cNvSpPr/>
          <p:nvPr/>
        </p:nvSpPr>
        <p:spPr>
          <a:xfrm>
            <a:off x="1861460" y="2668711"/>
            <a:ext cx="2440769" cy="1424551"/>
          </a:xfrm>
          <a:prstGeom prst="ellipse">
            <a:avLst/>
          </a:prstGeom>
          <a:solidFill>
            <a:srgbClr val="F2B35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Foundational Elements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0199" y="1035997"/>
            <a:ext cx="1366360" cy="797475"/>
            <a:chOff x="3238169" y="1770"/>
            <a:chExt cx="930444" cy="930444"/>
          </a:xfrm>
        </p:grpSpPr>
        <p:sp>
          <p:nvSpPr>
            <p:cNvPr id="38" name="Oval 37"/>
            <p:cNvSpPr/>
            <p:nvPr/>
          </p:nvSpPr>
          <p:spPr>
            <a:xfrm>
              <a:off x="3238169" y="1770"/>
              <a:ext cx="930444" cy="9304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10"/>
            <p:cNvSpPr txBox="1"/>
            <p:nvPr/>
          </p:nvSpPr>
          <p:spPr>
            <a:xfrm>
              <a:off x="3277155" y="138030"/>
              <a:ext cx="891458" cy="65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1" tIns="6351" rIns="6351" bIns="6351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Value-Driven Framework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7565" y="907231"/>
            <a:ext cx="2914703" cy="797475"/>
            <a:chOff x="4261657" y="1770"/>
            <a:chExt cx="1984812" cy="930444"/>
          </a:xfrm>
        </p:grpSpPr>
        <p:sp>
          <p:nvSpPr>
            <p:cNvPr id="36" name="Rectangle 35"/>
            <p:cNvSpPr/>
            <p:nvPr/>
          </p:nvSpPr>
          <p:spPr>
            <a:xfrm>
              <a:off x="4261658" y="1770"/>
              <a:ext cx="1395667" cy="93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4261657" y="1770"/>
              <a:ext cx="1984812" cy="93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49" lvl="1" indent="-57149" defTabSz="4889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What problem are we trying to solve?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2471" y="1928944"/>
            <a:ext cx="1366360" cy="797475"/>
            <a:chOff x="3934301" y="1043605"/>
            <a:chExt cx="930444" cy="930444"/>
          </a:xfrm>
        </p:grpSpPr>
        <p:sp>
          <p:nvSpPr>
            <p:cNvPr id="34" name="Oval 33"/>
            <p:cNvSpPr/>
            <p:nvPr/>
          </p:nvSpPr>
          <p:spPr>
            <a:xfrm>
              <a:off x="3934301" y="1043605"/>
              <a:ext cx="930444" cy="9304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14"/>
            <p:cNvSpPr txBox="1"/>
            <p:nvPr/>
          </p:nvSpPr>
          <p:spPr>
            <a:xfrm>
              <a:off x="3973287" y="1179865"/>
              <a:ext cx="891458" cy="65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1" tIns="6351" rIns="6351" bIns="6351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Capability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41710" y="1887160"/>
            <a:ext cx="2914703" cy="797475"/>
            <a:chOff x="4957789" y="1043605"/>
            <a:chExt cx="1984812" cy="930444"/>
          </a:xfrm>
        </p:grpSpPr>
        <p:sp>
          <p:nvSpPr>
            <p:cNvPr id="32" name="Rectangle 31"/>
            <p:cNvSpPr/>
            <p:nvPr/>
          </p:nvSpPr>
          <p:spPr>
            <a:xfrm>
              <a:off x="4957790" y="1043605"/>
              <a:ext cx="1395667" cy="93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4957789" y="1043605"/>
              <a:ext cx="1984812" cy="93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49" lvl="1" indent="-57149" defTabSz="4889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How do we develop people who can change the work correctly?</a:t>
              </a: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21445" y="2982247"/>
            <a:ext cx="1366360" cy="797475"/>
            <a:chOff x="4178750" y="2272535"/>
            <a:chExt cx="930444" cy="930444"/>
          </a:xfrm>
        </p:grpSpPr>
        <p:sp>
          <p:nvSpPr>
            <p:cNvPr id="30" name="Oval 29"/>
            <p:cNvSpPr/>
            <p:nvPr/>
          </p:nvSpPr>
          <p:spPr>
            <a:xfrm>
              <a:off x="4178750" y="2272535"/>
              <a:ext cx="930444" cy="9304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18"/>
            <p:cNvSpPr txBox="1"/>
            <p:nvPr/>
          </p:nvSpPr>
          <p:spPr>
            <a:xfrm>
              <a:off x="4217736" y="2408795"/>
              <a:ext cx="891458" cy="65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1" tIns="6351" rIns="6351" bIns="6351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Leadership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24445" y="2982247"/>
            <a:ext cx="2955635" cy="797475"/>
            <a:chOff x="5202239" y="2272535"/>
            <a:chExt cx="1984812" cy="930444"/>
          </a:xfrm>
        </p:grpSpPr>
        <p:sp>
          <p:nvSpPr>
            <p:cNvPr id="28" name="Rectangle 27"/>
            <p:cNvSpPr/>
            <p:nvPr/>
          </p:nvSpPr>
          <p:spPr>
            <a:xfrm>
              <a:off x="5202240" y="2272535"/>
              <a:ext cx="1395667" cy="93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5202239" y="2272535"/>
              <a:ext cx="1984812" cy="93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49" lvl="1" indent="-57149" defTabSz="4889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What leadership behaviors and management systems are needed?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2471" y="4035549"/>
            <a:ext cx="1366360" cy="797475"/>
            <a:chOff x="3934301" y="3501464"/>
            <a:chExt cx="930444" cy="930444"/>
          </a:xfrm>
        </p:grpSpPr>
        <p:sp>
          <p:nvSpPr>
            <p:cNvPr id="26" name="Oval 25"/>
            <p:cNvSpPr/>
            <p:nvPr/>
          </p:nvSpPr>
          <p:spPr>
            <a:xfrm>
              <a:off x="3934301" y="3501464"/>
              <a:ext cx="930444" cy="9304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2"/>
            <p:cNvSpPr txBox="1"/>
            <p:nvPr/>
          </p:nvSpPr>
          <p:spPr>
            <a:xfrm>
              <a:off x="3973287" y="3637724"/>
              <a:ext cx="891458" cy="65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1" tIns="6351" rIns="6351" bIns="6351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Process and Tools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65470" y="4126609"/>
            <a:ext cx="3214063" cy="797475"/>
            <a:chOff x="4957789" y="3501464"/>
            <a:chExt cx="1984812" cy="930444"/>
          </a:xfrm>
        </p:grpSpPr>
        <p:sp>
          <p:nvSpPr>
            <p:cNvPr id="24" name="Rectangle 23"/>
            <p:cNvSpPr/>
            <p:nvPr/>
          </p:nvSpPr>
          <p:spPr>
            <a:xfrm>
              <a:off x="4957790" y="3501464"/>
              <a:ext cx="1395667" cy="93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4957789" y="3501464"/>
              <a:ext cx="1984812" cy="93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49" lvl="1" indent="-57149" defTabSz="4889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How will we equip people to enable us to achieve the improvements?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0199" y="4928496"/>
            <a:ext cx="1366360" cy="797475"/>
            <a:chOff x="3238169" y="4543299"/>
            <a:chExt cx="930444" cy="930444"/>
          </a:xfrm>
        </p:grpSpPr>
        <p:sp>
          <p:nvSpPr>
            <p:cNvPr id="22" name="Oval 21"/>
            <p:cNvSpPr/>
            <p:nvPr/>
          </p:nvSpPr>
          <p:spPr>
            <a:xfrm>
              <a:off x="3238169" y="4543299"/>
              <a:ext cx="930444" cy="9304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6"/>
            <p:cNvSpPr txBox="1"/>
            <p:nvPr/>
          </p:nvSpPr>
          <p:spPr>
            <a:xfrm>
              <a:off x="3277155" y="4679559"/>
              <a:ext cx="891458" cy="65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1" tIns="6351" rIns="6351" bIns="6351" numCol="1" spcCol="1270" anchor="ctr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Culture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43197" y="5156453"/>
            <a:ext cx="2914703" cy="797475"/>
            <a:chOff x="4261657" y="4543299"/>
            <a:chExt cx="1984812" cy="930444"/>
          </a:xfrm>
        </p:grpSpPr>
        <p:sp>
          <p:nvSpPr>
            <p:cNvPr id="20" name="Rectangle 19"/>
            <p:cNvSpPr/>
            <p:nvPr/>
          </p:nvSpPr>
          <p:spPr>
            <a:xfrm>
              <a:off x="4261658" y="4543299"/>
              <a:ext cx="1395667" cy="930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4261657" y="4543299"/>
              <a:ext cx="1984812" cy="930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49" lvl="1" indent="-57149" defTabSz="4889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What basic thinking, mindsets, and assumptions need to shift?</a:t>
              </a:r>
            </a:p>
          </p:txBody>
        </p:sp>
      </p:grpSp>
      <p:cxnSp>
        <p:nvCxnSpPr>
          <p:cNvPr id="44" name="Straight Connector 43"/>
          <p:cNvCxnSpPr>
            <a:stCxn id="9" idx="0"/>
            <a:endCxn id="38" idx="3"/>
          </p:cNvCxnSpPr>
          <p:nvPr/>
        </p:nvCxnSpPr>
        <p:spPr>
          <a:xfrm flipV="1">
            <a:off x="3081843" y="1716685"/>
            <a:ext cx="1758456" cy="95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7"/>
            <a:endCxn id="34" idx="2"/>
          </p:cNvCxnSpPr>
          <p:nvPr/>
        </p:nvCxnSpPr>
        <p:spPr>
          <a:xfrm flipV="1">
            <a:off x="3944787" y="2327684"/>
            <a:ext cx="1717687" cy="54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6"/>
            <a:endCxn id="31" idx="1"/>
          </p:cNvCxnSpPr>
          <p:nvPr/>
        </p:nvCxnSpPr>
        <p:spPr>
          <a:xfrm flipV="1">
            <a:off x="4302227" y="3380986"/>
            <a:ext cx="17764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5"/>
            <a:endCxn id="26" idx="2"/>
          </p:cNvCxnSpPr>
          <p:nvPr/>
        </p:nvCxnSpPr>
        <p:spPr>
          <a:xfrm>
            <a:off x="3944787" y="3884639"/>
            <a:ext cx="1717687" cy="54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4"/>
            <a:endCxn id="22" idx="1"/>
          </p:cNvCxnSpPr>
          <p:nvPr/>
        </p:nvCxnSpPr>
        <p:spPr>
          <a:xfrm>
            <a:off x="3081843" y="4093262"/>
            <a:ext cx="1758456" cy="95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9726" y="180555"/>
            <a:ext cx="7886700" cy="5148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457139">
              <a:lnSpc>
                <a:spcPts val="3000"/>
              </a:lnSpc>
            </a:pPr>
            <a:r>
              <a:rPr lang="en-US" sz="2800" b="1" dirty="0">
                <a:solidFill>
                  <a:srgbClr val="007DBA"/>
                </a:solidFill>
                <a:latin typeface="+mn-lt"/>
              </a:rPr>
              <a:t>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06819" y="994945"/>
          <a:ext cx="7886700" cy="75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106819" y="859043"/>
          <a:ext cx="7886700" cy="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106818" y="1565676"/>
            <a:ext cx="2114551" cy="289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Proof of Concept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3479" y="1565676"/>
            <a:ext cx="4143048" cy="2890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Pilot in Ambulatory</a:t>
            </a:r>
          </a:p>
        </p:txBody>
      </p:sp>
      <p:sp>
        <p:nvSpPr>
          <p:cNvPr id="8" name="Pentagon 7"/>
          <p:cNvSpPr/>
          <p:nvPr/>
        </p:nvSpPr>
        <p:spPr>
          <a:xfrm>
            <a:off x="8509587" y="1565676"/>
            <a:ext cx="1483931" cy="289035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Launch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6816" y="2049152"/>
            <a:ext cx="2040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Improvement Workshops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Foundations Training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Basics Training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1369" y="2049152"/>
            <a:ext cx="38753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Intermediate Training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Daily Engagement System in Outpatient Setting 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Coaching for Problem Solving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0088" y="2049151"/>
            <a:ext cx="217564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Support Strategy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Daily Engagement System in Inpatient Settings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Advanced Training</a:t>
            </a:r>
          </a:p>
          <a:p>
            <a:pPr marL="285744" indent="-285744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Leader Standard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30476" r="12883" b="41988"/>
          <a:stretch/>
        </p:blipFill>
        <p:spPr>
          <a:xfrm>
            <a:off x="2294022" y="4027787"/>
            <a:ext cx="5802660" cy="161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Image result for uc san diego health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578671" y="1220448"/>
            <a:ext cx="6013524" cy="51803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Guiding Principles</a:t>
            </a:r>
          </a:p>
          <a:p>
            <a:r>
              <a:rPr lang="en-US" sz="1800" dirty="0"/>
              <a:t>Our patients define value.</a:t>
            </a:r>
          </a:p>
          <a:p>
            <a:r>
              <a:rPr lang="en-US" sz="1800" dirty="0"/>
              <a:t>We show respect for all people in every interaction.</a:t>
            </a:r>
          </a:p>
          <a:p>
            <a:r>
              <a:rPr lang="en-US" sz="1800" dirty="0"/>
              <a:t>We trust each other and have demonstrate high integrity as a supportive team</a:t>
            </a:r>
          </a:p>
          <a:p>
            <a:r>
              <a:rPr lang="en-US" sz="1800" dirty="0"/>
              <a:t>We share our knowledge and are transparent in our intents.</a:t>
            </a:r>
          </a:p>
          <a:p>
            <a:r>
              <a:rPr lang="en-US" sz="1800" dirty="0"/>
              <a:t>Our continuous improvement mindset encourages creativity and innovation.</a:t>
            </a:r>
          </a:p>
          <a:p>
            <a:r>
              <a:rPr lang="en-US" sz="1800" dirty="0"/>
              <a:t>We provide opportunities to learn and build lean-thinking capability</a:t>
            </a:r>
          </a:p>
          <a:p>
            <a:r>
              <a:rPr lang="en-US" sz="1800" dirty="0"/>
              <a:t>Our work aligns to organizational priorities and we measure our impact</a:t>
            </a:r>
          </a:p>
          <a:p>
            <a:r>
              <a:rPr lang="en-US" sz="1800" dirty="0"/>
              <a:t>We proliferate best practices and design for sustained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6722" y="269273"/>
            <a:ext cx="8528425" cy="5717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 Building the Backbone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26107"/>
          <a:stretch/>
        </p:blipFill>
        <p:spPr>
          <a:xfrm>
            <a:off x="9306092" y="1221439"/>
            <a:ext cx="1063933" cy="1060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23785"/>
          <a:stretch/>
        </p:blipFill>
        <p:spPr>
          <a:xfrm>
            <a:off x="8053756" y="2448896"/>
            <a:ext cx="1063307" cy="1060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" b="25816"/>
          <a:stretch/>
        </p:blipFill>
        <p:spPr>
          <a:xfrm>
            <a:off x="8053756" y="1220448"/>
            <a:ext cx="1060704" cy="1049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4246" r="-991" b="25731"/>
          <a:stretch/>
        </p:blipFill>
        <p:spPr>
          <a:xfrm>
            <a:off x="8053756" y="3678607"/>
            <a:ext cx="1060704" cy="1039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7045" r="-986" b="22545"/>
          <a:stretch/>
        </p:blipFill>
        <p:spPr>
          <a:xfrm>
            <a:off x="8048844" y="4887303"/>
            <a:ext cx="1065616" cy="1050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" b="24296"/>
          <a:stretch/>
        </p:blipFill>
        <p:spPr>
          <a:xfrm>
            <a:off x="9319459" y="2448898"/>
            <a:ext cx="1050567" cy="1050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0556" r="3979" b="33924"/>
          <a:stretch/>
        </p:blipFill>
        <p:spPr>
          <a:xfrm>
            <a:off x="9306094" y="4887303"/>
            <a:ext cx="1063932" cy="1050373"/>
          </a:xfrm>
          <a:prstGeom prst="rect">
            <a:avLst/>
          </a:prstGeom>
        </p:spPr>
      </p:pic>
      <p:pic>
        <p:nvPicPr>
          <p:cNvPr id="1026" name="Picture 2" descr="https://media.licdn.com/dms/image/C4E03AQFv1vUcTc0Wtg/profile-displayphoto-shrink_200_200/0?e=1576108800&amp;v=beta&amp;t=dyuMHmAKH5ZnV_w-nkly9U7Z6MQ-gyE1odvImZ26n0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91" y="3678607"/>
            <a:ext cx="1060704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uc san diego health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43006" y="1350097"/>
            <a:ext cx="236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dirty="0">
                <a:solidFill>
                  <a:srgbClr val="464749"/>
                </a:solidFill>
              </a:rPr>
              <a:t>Active, visible sponsorship is critical to cultural transformation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7338" y="3849348"/>
            <a:ext cx="160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dirty="0">
                <a:solidFill>
                  <a:srgbClr val="464749"/>
                </a:solidFill>
              </a:rPr>
              <a:t>Process for setting and cascading goals – and committing to them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3680" y="5679532"/>
            <a:ext cx="23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dirty="0">
                <a:solidFill>
                  <a:srgbClr val="464749"/>
                </a:solidFill>
              </a:rPr>
              <a:t>Organizational rollout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826487"/>
              </p:ext>
            </p:extLst>
          </p:nvPr>
        </p:nvGraphicFramePr>
        <p:xfrm>
          <a:off x="3556300" y="861095"/>
          <a:ext cx="5501975" cy="503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45298" y="216346"/>
            <a:ext cx="8528424" cy="84336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How do we create an organization of problem solvers?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7303" y="1554619"/>
            <a:ext cx="238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dirty="0">
                <a:solidFill>
                  <a:srgbClr val="464749"/>
                </a:solidFill>
              </a:rPr>
              <a:t>High-impact workshops plus small daily PDSA improvements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539" y="3512326"/>
            <a:ext cx="235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dirty="0">
                <a:solidFill>
                  <a:srgbClr val="464749"/>
                </a:solidFill>
              </a:rPr>
              <a:t>Tools, frameworks, concepts</a:t>
            </a:r>
          </a:p>
          <a:p>
            <a:pPr marL="342891" indent="-342891" defTabSz="45713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64749"/>
                </a:solidFill>
              </a:rPr>
              <a:t>Foundations</a:t>
            </a:r>
          </a:p>
          <a:p>
            <a:pPr marL="342891" indent="-342891" defTabSz="45713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64749"/>
                </a:solidFill>
              </a:rPr>
              <a:t>Basics</a:t>
            </a:r>
          </a:p>
          <a:p>
            <a:pPr marL="342891" indent="-342891" defTabSz="45713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64749"/>
                </a:solidFill>
              </a:rPr>
              <a:t>Intermediate</a:t>
            </a:r>
          </a:p>
          <a:p>
            <a:pPr marL="342891" indent="-342891" defTabSz="45713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64749"/>
                </a:solidFill>
              </a:rPr>
              <a:t>Advanced</a:t>
            </a:r>
          </a:p>
        </p:txBody>
      </p:sp>
      <p:sp>
        <p:nvSpPr>
          <p:cNvPr id="22" name="Donut 21"/>
          <p:cNvSpPr/>
          <p:nvPr/>
        </p:nvSpPr>
        <p:spPr>
          <a:xfrm>
            <a:off x="4039560" y="1350097"/>
            <a:ext cx="4351965" cy="4298228"/>
          </a:xfrm>
          <a:prstGeom prst="donut">
            <a:avLst>
              <a:gd name="adj" fmla="val 1510"/>
            </a:avLst>
          </a:prstGeom>
          <a:solidFill>
            <a:schemeClr val="bg1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7" name="Picture 4" descr="Image result for uc san diego health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1277239" y="321542"/>
            <a:ext cx="7920144" cy="5103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defTabSz="342863" eaLnBrk="1" latinLnBrk="0" hangingPunct="1">
              <a:lnSpc>
                <a:spcPts val="2250"/>
              </a:lnSpc>
              <a:spcBef>
                <a:spcPct val="0"/>
              </a:spcBef>
              <a:buNone/>
              <a:defRPr sz="2250" b="1" kern="1200">
                <a:solidFill>
                  <a:srgbClr val="007DBA"/>
                </a:solidFill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6A96"/>
                </a:solidFill>
              </a:rPr>
              <a:t>Evolving our Operating System - How we do our 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171024"/>
            <a:ext cx="9144000" cy="1661410"/>
            <a:chOff x="0" y="580222"/>
            <a:chExt cx="6858000" cy="1246057"/>
          </a:xfrm>
        </p:grpSpPr>
        <p:sp>
          <p:nvSpPr>
            <p:cNvPr id="6" name="Rectangle 5"/>
            <p:cNvSpPr/>
            <p:nvPr/>
          </p:nvSpPr>
          <p:spPr>
            <a:xfrm>
              <a:off x="0" y="580222"/>
              <a:ext cx="6858000" cy="1246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39">
                <a:defRPr/>
              </a:pPr>
              <a:endParaRPr lang="en-US">
                <a:solidFill>
                  <a:srgbClr val="464749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4664" y="745432"/>
              <a:ext cx="3429000" cy="6924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139">
                <a:defRPr/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Focus on the customer (patient)</a:t>
              </a:r>
            </a:p>
            <a:p>
              <a:pPr marL="457139" lvl="1" defTabSz="457139">
                <a:defRPr/>
              </a:pPr>
              <a:r>
                <a:rPr lang="en-US" dirty="0">
                  <a:solidFill>
                    <a:srgbClr val="4647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Understand Needs</a:t>
              </a:r>
            </a:p>
            <a:p>
              <a:pPr marL="457139" lvl="1" defTabSz="457139">
                <a:defRPr/>
              </a:pPr>
              <a:r>
                <a:rPr lang="en-US" dirty="0">
                  <a:solidFill>
                    <a:srgbClr val="4647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Show Respect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66982" y="754162"/>
              <a:ext cx="3429000" cy="9002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139">
                <a:defRPr/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 the tasks which create a process</a:t>
              </a:r>
            </a:p>
            <a:p>
              <a:pPr marL="457139" lvl="1" defTabSz="457139">
                <a:defRPr/>
              </a:pPr>
              <a:r>
                <a:rPr lang="en-US" dirty="0">
                  <a:solidFill>
                    <a:srgbClr val="4647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Focus on Value</a:t>
              </a:r>
            </a:p>
            <a:p>
              <a:pPr marL="457139" lvl="1" defTabSz="457139">
                <a:defRPr/>
              </a:pPr>
              <a:r>
                <a:rPr lang="en-US" dirty="0">
                  <a:solidFill>
                    <a:srgbClr val="4647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Eliminate Waste</a:t>
              </a:r>
            </a:p>
            <a:p>
              <a:pPr marL="457139" lvl="1" defTabSz="457139">
                <a:defRPr/>
              </a:pPr>
              <a:r>
                <a:rPr lang="en-US" dirty="0">
                  <a:solidFill>
                    <a:srgbClr val="46474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Engage all hearts &amp; minds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158970" y="712912"/>
              <a:ext cx="0" cy="9444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629559" y="988738"/>
            <a:ext cx="9213326" cy="2944594"/>
            <a:chOff x="233756" y="2148830"/>
            <a:chExt cx="6909994" cy="220844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944D63C-F44D-4273-9E28-613F2CB67C29}"/>
                </a:ext>
              </a:extLst>
            </p:cNvPr>
            <p:cNvSpPr txBox="1"/>
            <p:nvPr/>
          </p:nvSpPr>
          <p:spPr>
            <a:xfrm rot="19723659">
              <a:off x="1418270" y="2816405"/>
              <a:ext cx="1740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39"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</a:t>
              </a:r>
              <a:endParaRPr lang="en-I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&lt;strong&gt;Bike&lt;/strong&gt; Bicycle Symbol | Flickr - Photo Sharing!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30222" y="3040597"/>
              <a:ext cx="2103320" cy="1316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3756" y="3310855"/>
              <a:ext cx="2054691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39">
                <a:defRPr/>
              </a:pPr>
              <a:r>
                <a:rPr lang="en-US" b="1" dirty="0">
                  <a:solidFill>
                    <a:srgbClr val="464749"/>
                  </a:solidFill>
                </a:rPr>
                <a:t>IMPROVEMENT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RPIW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Kaizen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Black Belt Projects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3035" y="2148830"/>
              <a:ext cx="247774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39">
                <a:defRPr/>
              </a:pPr>
              <a:r>
                <a:rPr lang="en-US" b="1" dirty="0">
                  <a:solidFill>
                    <a:srgbClr val="464749"/>
                  </a:solidFill>
                </a:rPr>
                <a:t>ALIGNMENT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3P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Strategy Alignment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Value Stream Thinking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9292" y="3238313"/>
              <a:ext cx="2424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39">
                <a:defRPr/>
              </a:pPr>
              <a:r>
                <a:rPr lang="en-US" b="1" dirty="0">
                  <a:solidFill>
                    <a:srgbClr val="464749"/>
                  </a:solidFill>
                </a:rPr>
                <a:t>SUSTAINMENT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Daily Engagement System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Rounding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PDCA</a:t>
              </a:r>
            </a:p>
            <a:p>
              <a:pPr marL="285744" indent="-285744" defTabSz="457139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464749"/>
                  </a:solidFill>
                </a:rPr>
                <a:t>Standard Work</a:t>
              </a:r>
            </a:p>
          </p:txBody>
        </p:sp>
      </p:grpSp>
      <p:pic>
        <p:nvPicPr>
          <p:cNvPr id="14" name="Picture 4" descr="Image result for uc san diego health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67598" y="1276401"/>
            <a:ext cx="8179943" cy="556849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+mn-lt"/>
              </a:rPr>
              <a:t>Early Successes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189"/>
            <a:fld id="{23750D03-48AD-2741-AECD-41D901562598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18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72" y="2429363"/>
            <a:ext cx="4033019" cy="305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/>
          <a:stretch/>
        </p:blipFill>
        <p:spPr>
          <a:xfrm>
            <a:off x="2558146" y="2328991"/>
            <a:ext cx="2511380" cy="325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93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213107" y="1404114"/>
            <a:ext cx="8276652" cy="39247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Rolled out basic and intermediate training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Launched institutional Report Outs 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Created pathways for collecting Voice of Customer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Piloted the Daily Engagement System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Launched Rapid Process Improvement Workshops  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Created content on Pulse intranet 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Defined metrics for balanced scorecard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Developed standard work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Defined a Lean Coaching Strategy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Hired the Transformational Healthcare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21471" y="710198"/>
            <a:ext cx="8528424" cy="47094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457139"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Year 1 Accomplishments</a:t>
            </a:r>
          </a:p>
        </p:txBody>
      </p:sp>
      <p:pic>
        <p:nvPicPr>
          <p:cNvPr id="5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Transformational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UC San Diego Continuous Improvement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1824335"/>
              </p:ext>
            </p:extLst>
          </p:nvPr>
        </p:nvGraphicFramePr>
        <p:xfrm>
          <a:off x="2049800" y="1014795"/>
          <a:ext cx="3855700" cy="49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99117" y="208336"/>
            <a:ext cx="8528424" cy="57694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Completed Transformational Healthcare Workshops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24693"/>
              </p:ext>
            </p:extLst>
          </p:nvPr>
        </p:nvGraphicFramePr>
        <p:xfrm>
          <a:off x="6471536" y="1014795"/>
          <a:ext cx="3729739" cy="49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4" descr="Image result for uc san diego health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87967" y="304587"/>
            <a:ext cx="8229600" cy="5595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457139"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Quantitative Results from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4783" y="1161352"/>
            <a:ext cx="8229600" cy="4901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">
              <a:spcBef>
                <a:spcPts val="0"/>
              </a:spcBef>
              <a:spcAft>
                <a:spcPts val="533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$1.7 million in UCSDH hard savings + impacts to quality, service, and efficiency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GI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reduction of no show rate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leads to $300K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Neurology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referral authorization improvement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leads to $360K savings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Labor and Delivery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supply cart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 HC and JMC results in $419K savings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Kidney transplant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patient wait time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reduced from 400 days to 106 days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Patient Satisfaction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score in VLJ urgent care improved from 21% to 80%; Nurse 43% to 94%; Doctors 31% to 85%.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Increased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on time start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for 1</a:t>
            </a:r>
            <a:r>
              <a:rPr 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case C-sections scheduled in the L&amp;D room at JMC from 1% to 75%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Improved the percent of Geriatric 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patients screened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for Palliative care from 5% to 80%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Improved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medication scan rate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for Hillcrest L&amp;D from 27.7% to 95%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Reduced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new patient scheduling time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from 20 days to &lt;7 days at Department of Neurosciences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Reduced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surgery clearance process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to &lt;48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hrs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at Orthopedics Department 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Reduced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time to room a patient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from 15 to 10 minutes at RB PC clinic</a:t>
            </a:r>
            <a:endParaRPr lang="en-US" sz="1600" dirty="0">
              <a:latin typeface="Arial" panose="020B0604020202020204" pitchFamily="34" charset="0"/>
            </a:endParaRPr>
          </a:p>
          <a:p>
            <a:pPr marL="257168" indent="-257168" fontAlgn="b">
              <a:spcBef>
                <a:spcPts val="0"/>
              </a:spcBef>
              <a:spcAft>
                <a:spcPts val="533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Decreased inappropriate calls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to "we listen" line by 50%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5371" y="2910880"/>
            <a:ext cx="8528424" cy="374104"/>
          </a:xfrm>
          <a:prstGeom prst="rect">
            <a:avLst/>
          </a:prstGeom>
        </p:spPr>
        <p:txBody>
          <a:bodyPr vert="horz" lIns="0" tIns="0" rIns="91431" bIns="0" rtlCol="0" anchor="b" anchorCtr="0">
            <a:normAutofit/>
          </a:bodyPr>
          <a:lstStyle>
            <a:lvl1pPr algn="l" defTabSz="342955" rtl="0" eaLnBrk="1" latinLnBrk="0" hangingPunct="1">
              <a:lnSpc>
                <a:spcPts val="2251"/>
              </a:lnSpc>
              <a:spcBef>
                <a:spcPct val="0"/>
              </a:spcBef>
              <a:buNone/>
              <a:defRPr sz="2101" kern="1200">
                <a:solidFill>
                  <a:srgbClr val="007DB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defTabSz="342946"/>
            <a:endParaRPr lang="en-US" sz="1600" dirty="0"/>
          </a:p>
        </p:txBody>
      </p:sp>
      <p:pic>
        <p:nvPicPr>
          <p:cNvPr id="6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9586"/>
            <a:ext cx="12192000" cy="772061"/>
          </a:xfrm>
          <a:prstGeom prst="rect">
            <a:avLst/>
          </a:prstGeom>
          <a:solidFill>
            <a:srgbClr val="00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941926"/>
              </p:ext>
            </p:extLst>
          </p:nvPr>
        </p:nvGraphicFramePr>
        <p:xfrm>
          <a:off x="2941250" y="2606772"/>
          <a:ext cx="6875112" cy="2576859"/>
        </p:xfrm>
        <a:graphic>
          <a:graphicData uri="http://schemas.openxmlformats.org/drawingml/2006/table">
            <a:tbl>
              <a:tblPr/>
              <a:tblGrid>
                <a:gridCol w="5933619">
                  <a:extLst>
                    <a:ext uri="{9D8B030D-6E8A-4147-A177-3AD203B41FA5}">
                      <a16:colId xmlns="" xmlns:a16="http://schemas.microsoft.com/office/drawing/2014/main" val="2058338791"/>
                    </a:ext>
                  </a:extLst>
                </a:gridCol>
                <a:gridCol w="941493">
                  <a:extLst>
                    <a:ext uri="{9D8B030D-6E8A-4147-A177-3AD203B41FA5}">
                      <a16:colId xmlns="" xmlns:a16="http://schemas.microsoft.com/office/drawing/2014/main" val="3188911196"/>
                    </a:ext>
                  </a:extLst>
                </a:gridCol>
              </a:tblGrid>
              <a:tr h="65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People Huddling via Daily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Engagement System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48210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Attended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Lean Training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48136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Rapid Process Improvement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Workshop P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articipants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7085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1,219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182880" marT="182880" marB="1828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445373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00618" y="15210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56"/>
            <a:r>
              <a:rPr lang="en-US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VISION: 10,000+ Problem-solvers relentlessly improving the value of care for our patients while loving their jobs</a:t>
            </a:r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14594" y="1132182"/>
            <a:ext cx="8528424" cy="9144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400" b="1" dirty="0">
                <a:solidFill>
                  <a:srgbClr val="006A96"/>
                </a:solidFill>
              </a:rPr>
              <a:t>By July 2019, more than 1,200 employees participated directly in lean thinking </a:t>
            </a:r>
          </a:p>
        </p:txBody>
      </p:sp>
      <p:pic>
        <p:nvPicPr>
          <p:cNvPr id="7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76525" y="1246701"/>
            <a:ext cx="7452703" cy="4189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9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defRPr/>
            </a:pPr>
            <a:endParaRPr lang="en-US" sz="2400">
              <a:solidFill>
                <a:srgbClr val="4647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7694" y="447001"/>
            <a:ext cx="8528424" cy="4984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Voice of Customer – Our Staff and Caregivers like it!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2247" y="2032663"/>
            <a:ext cx="130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olidFill>
                  <a:srgbClr val="FFFFFF"/>
                </a:solidFill>
              </a:rPr>
              <a:t>51 A3 Projects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6607" y="1474008"/>
            <a:ext cx="68659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34" indent="-243834" defTabSz="457189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464749"/>
                </a:solidFill>
              </a:rPr>
              <a:t>Excellent quality</a:t>
            </a:r>
            <a:r>
              <a:rPr lang="en-US" dirty="0">
                <a:solidFill>
                  <a:srgbClr val="464749"/>
                </a:solidFill>
              </a:rPr>
              <a:t> </a:t>
            </a:r>
          </a:p>
          <a:p>
            <a:pPr defTabSz="457189"/>
            <a:r>
              <a:rPr lang="en-US" dirty="0">
                <a:solidFill>
                  <a:srgbClr val="464749"/>
                </a:solidFill>
              </a:rPr>
              <a:t/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>Over 80% of Trainees scored “Strongly Agree” to the statement  </a:t>
            </a:r>
            <a:r>
              <a:rPr lang="en-US" i="1" dirty="0">
                <a:solidFill>
                  <a:srgbClr val="464749"/>
                </a:solidFill>
              </a:rPr>
              <a:t>I would recommend this class to someone else.</a:t>
            </a:r>
          </a:p>
          <a:p>
            <a:pPr marL="243834" indent="-243834" defTabSz="457189">
              <a:buFont typeface="Wingdings" panose="05000000000000000000" pitchFamily="2" charset="2"/>
              <a:buChar char="ü"/>
            </a:pPr>
            <a:endParaRPr lang="en-US" dirty="0">
              <a:solidFill>
                <a:srgbClr val="464749"/>
              </a:solidFill>
            </a:endParaRPr>
          </a:p>
          <a:p>
            <a:pPr marL="243834" indent="-243834" defTabSz="457189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464749"/>
                </a:solidFill>
              </a:rPr>
              <a:t>Great Feedback</a:t>
            </a:r>
            <a:r>
              <a:rPr lang="en-US" dirty="0">
                <a:solidFill>
                  <a:srgbClr val="464749"/>
                </a:solidFill>
              </a:rPr>
              <a:t> </a:t>
            </a:r>
          </a:p>
          <a:p>
            <a:pPr defTabSz="457189"/>
            <a:r>
              <a:rPr lang="en-US" dirty="0">
                <a:solidFill>
                  <a:srgbClr val="464749"/>
                </a:solidFill>
              </a:rPr>
              <a:t>         </a:t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>“I feel better prepared to find waste and trouble shoot problems.”</a:t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/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>“Amazing instructors with amazing capabilities and personalities. Really motivational and encouraging throughout.”</a:t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/>
            </a:r>
            <a:br>
              <a:rPr lang="en-US" dirty="0">
                <a:solidFill>
                  <a:srgbClr val="464749"/>
                </a:solidFill>
              </a:rPr>
            </a:br>
            <a:r>
              <a:rPr lang="en-US" dirty="0">
                <a:solidFill>
                  <a:srgbClr val="464749"/>
                </a:solidFill>
              </a:rPr>
              <a:t>“This training should be mandatory for everyone in the org.”</a:t>
            </a:r>
          </a:p>
        </p:txBody>
      </p:sp>
      <p:pic>
        <p:nvPicPr>
          <p:cNvPr id="6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6162" y="1465526"/>
            <a:ext cx="2850911" cy="45376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9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defRPr/>
            </a:pPr>
            <a:endParaRPr lang="en-US" sz="2400">
              <a:solidFill>
                <a:srgbClr val="4647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235" y="695602"/>
            <a:ext cx="7844516" cy="5698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defTabSz="457139"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What Happens when you Create a Culture of Continuous Improvement in Health Care?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4299331"/>
              </p:ext>
            </p:extLst>
          </p:nvPr>
        </p:nvGraphicFramePr>
        <p:xfrm>
          <a:off x="2280560" y="1877267"/>
          <a:ext cx="7886700" cy="360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4889644" y="1515944"/>
            <a:ext cx="2668529" cy="4325247"/>
          </a:xfrm>
          <a:prstGeom prst="rect">
            <a:avLst/>
          </a:prstGeom>
        </p:spPr>
      </p:pic>
      <p:pic>
        <p:nvPicPr>
          <p:cNvPr id="7" name="Picture 4" descr="Image result for uc san diego health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54" y="63040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5245" y="1245832"/>
            <a:ext cx="3342778" cy="941853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5333" dirty="0">
                <a:solidFill>
                  <a:srgbClr val="006A96"/>
                </a:solidFill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65244" y="2469769"/>
            <a:ext cx="3515577" cy="211258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6A96"/>
                </a:solidFill>
              </a:rPr>
              <a:t>Ashley Gambhir</a:t>
            </a:r>
            <a:endParaRPr lang="en-US" sz="2400" dirty="0">
              <a:solidFill>
                <a:srgbClr val="006A96"/>
              </a:solidFill>
            </a:endParaRPr>
          </a:p>
          <a:p>
            <a:r>
              <a:rPr lang="en-US" sz="1800" dirty="0">
                <a:solidFill>
                  <a:srgbClr val="006A96"/>
                </a:solidFill>
              </a:rPr>
              <a:t>Senior Director, Transformational Healthcare and Ambulatory Innovation</a:t>
            </a:r>
          </a:p>
          <a:p>
            <a:r>
              <a:rPr lang="en-US" sz="1800" dirty="0">
                <a:solidFill>
                  <a:srgbClr val="006A96"/>
                </a:solidFill>
              </a:rPr>
              <a:t>UC San Diego Health</a:t>
            </a:r>
          </a:p>
          <a:p>
            <a:r>
              <a:rPr lang="en-US" sz="1800" dirty="0">
                <a:solidFill>
                  <a:srgbClr val="006A96"/>
                </a:solidFill>
              </a:rPr>
              <a:t>858-249-3472 </a:t>
            </a:r>
          </a:p>
          <a:p>
            <a:r>
              <a:rPr lang="en-US" sz="1800" dirty="0">
                <a:solidFill>
                  <a:srgbClr val="006A96"/>
                </a:solidFill>
              </a:rPr>
              <a:t>agambhir@ucsd.edu</a:t>
            </a:r>
          </a:p>
          <a:p>
            <a:r>
              <a:rPr lang="en-US" sz="1800" dirty="0">
                <a:solidFill>
                  <a:srgbClr val="006A96"/>
                </a:solidFill>
              </a:rPr>
              <a:t>pulse.ucsd.edu/transformational-healthcare (login required)</a:t>
            </a:r>
          </a:p>
          <a:p>
            <a:endParaRPr lang="en-US" sz="1800" dirty="0">
              <a:solidFill>
                <a:srgbClr val="006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1545" y="1342351"/>
            <a:ext cx="8179943" cy="43768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+mn-lt"/>
              </a:rPr>
              <a:t>Why Lean at UC San Diego Health?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26600" r="9776" b="9507"/>
          <a:stretch/>
        </p:blipFill>
        <p:spPr>
          <a:xfrm>
            <a:off x="1910094" y="2450697"/>
            <a:ext cx="4334869" cy="287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2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6342" y="738531"/>
            <a:ext cx="8518524" cy="49775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Clarity of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951556" y="3878842"/>
            <a:ext cx="4541837" cy="20161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Additional benefits:</a:t>
            </a:r>
          </a:p>
          <a:p>
            <a:pPr marL="400082" indent="-342891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Reduced Costs/Increased Revenues</a:t>
            </a:r>
          </a:p>
          <a:p>
            <a:pPr marL="400082" indent="-342891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Improved Quality</a:t>
            </a:r>
          </a:p>
          <a:p>
            <a:pPr marL="400082" indent="-342891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Improved Morale</a:t>
            </a:r>
          </a:p>
          <a:p>
            <a:pPr marL="400082" indent="-342891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Increased ability to adapt in changing healthcare environment</a:t>
            </a:r>
          </a:p>
          <a:p>
            <a:pPr marL="400082" indent="-342891"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218219" y="544290"/>
            <a:ext cx="2005748" cy="1557239"/>
            <a:chOff x="4902200" y="1530350"/>
            <a:chExt cx="2616200" cy="2288117"/>
          </a:xfrm>
        </p:grpSpPr>
        <p:sp>
          <p:nvSpPr>
            <p:cNvPr id="15" name="Isosceles Triangle 14"/>
            <p:cNvSpPr/>
            <p:nvPr/>
          </p:nvSpPr>
          <p:spPr>
            <a:xfrm>
              <a:off x="4902200" y="1530350"/>
              <a:ext cx="2616200" cy="2288117"/>
            </a:xfrm>
            <a:prstGeom prst="triangle">
              <a:avLst/>
            </a:prstGeom>
            <a:solidFill>
              <a:srgbClr val="007D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9">
                <a:defRPr/>
              </a:pPr>
              <a:endParaRPr lang="en-US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2102" y="3339392"/>
              <a:ext cx="1676401" cy="474840"/>
            </a:xfrm>
            <a:prstGeom prst="rect">
              <a:avLst/>
            </a:prstGeom>
            <a:noFill/>
          </p:spPr>
          <p:txBody>
            <a:bodyPr wrap="square" bIns="91440" rtlCol="0" anchor="b" anchorCtr="0">
              <a:spAutoFit/>
            </a:bodyPr>
            <a:lstStyle/>
            <a:p>
              <a:pPr algn="ctr" defTabSz="457139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GROWTH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4602" y="2092886"/>
            <a:ext cx="2012239" cy="1557239"/>
            <a:chOff x="4893733" y="1530350"/>
            <a:chExt cx="2624667" cy="2288117"/>
          </a:xfrm>
        </p:grpSpPr>
        <p:sp>
          <p:nvSpPr>
            <p:cNvPr id="13" name="Isosceles Triangle 12"/>
            <p:cNvSpPr/>
            <p:nvPr/>
          </p:nvSpPr>
          <p:spPr>
            <a:xfrm>
              <a:off x="4893733" y="1530350"/>
              <a:ext cx="2616200" cy="2288117"/>
            </a:xfrm>
            <a:prstGeom prst="triangle">
              <a:avLst/>
            </a:prstGeom>
            <a:solidFill>
              <a:srgbClr val="5652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9">
                <a:defRPr/>
              </a:pPr>
              <a:endParaRPr lang="en-US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02201" y="3066685"/>
              <a:ext cx="2616199" cy="746178"/>
            </a:xfrm>
            <a:prstGeom prst="rect">
              <a:avLst/>
            </a:prstGeom>
            <a:noFill/>
          </p:spPr>
          <p:txBody>
            <a:bodyPr wrap="square" bIns="91440" rtlCol="0" anchor="b" anchorCtr="0">
              <a:spAutoFit/>
            </a:bodyPr>
            <a:lstStyle/>
            <a:p>
              <a:pPr algn="ctr" defTabSz="457139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PERFORMANCE</a:t>
              </a:r>
              <a:br>
                <a:rPr lang="en-US" sz="1200" b="1" dirty="0">
                  <a:solidFill>
                    <a:srgbClr val="FFFFFF"/>
                  </a:solidFill>
                </a:rPr>
              </a:br>
              <a:r>
                <a:rPr lang="en-US" sz="1200" b="1" dirty="0">
                  <a:solidFill>
                    <a:srgbClr val="FFFFFF"/>
                  </a:solidFill>
                </a:rPr>
                <a:t>MANAGEMENT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21837" y="2092886"/>
            <a:ext cx="2005748" cy="1557239"/>
            <a:chOff x="4902200" y="1530350"/>
            <a:chExt cx="2616200" cy="2288117"/>
          </a:xfrm>
        </p:grpSpPr>
        <p:sp>
          <p:nvSpPr>
            <p:cNvPr id="11" name="Isosceles Triangle 10"/>
            <p:cNvSpPr/>
            <p:nvPr/>
          </p:nvSpPr>
          <p:spPr>
            <a:xfrm>
              <a:off x="4902200" y="1530350"/>
              <a:ext cx="2616200" cy="2288117"/>
            </a:xfrm>
            <a:prstGeom prst="triangle">
              <a:avLst/>
            </a:prstGeom>
            <a:solidFill>
              <a:srgbClr val="00B3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9">
                <a:defRPr/>
              </a:pPr>
              <a:endParaRPr lang="en-US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02200" y="3066685"/>
              <a:ext cx="2616200" cy="746178"/>
            </a:xfrm>
            <a:prstGeom prst="rect">
              <a:avLst/>
            </a:prstGeom>
            <a:noFill/>
          </p:spPr>
          <p:txBody>
            <a:bodyPr wrap="square" bIns="91440" rtlCol="0" anchor="b" anchorCtr="0">
              <a:spAutoFit/>
            </a:bodyPr>
            <a:lstStyle/>
            <a:p>
              <a:pPr algn="ctr" defTabSz="457139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CLINICAL</a:t>
              </a:r>
              <a:br>
                <a:rPr lang="en-US" sz="1200" b="1" dirty="0">
                  <a:solidFill>
                    <a:srgbClr val="FFFFFF"/>
                  </a:solidFill>
                </a:rPr>
              </a:br>
              <a:r>
                <a:rPr lang="en-US" sz="1200" b="1" dirty="0">
                  <a:solidFill>
                    <a:srgbClr val="FFFFFF"/>
                  </a:solidFill>
                </a:rPr>
                <a:t>EXCELLENCE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8219" y="2092886"/>
            <a:ext cx="2005748" cy="1559185"/>
            <a:chOff x="4902200" y="1535956"/>
            <a:chExt cx="2616200" cy="2290978"/>
          </a:xfrm>
        </p:grpSpPr>
        <p:sp>
          <p:nvSpPr>
            <p:cNvPr id="9" name="Isosceles Triangle 8"/>
            <p:cNvSpPr/>
            <p:nvPr/>
          </p:nvSpPr>
          <p:spPr>
            <a:xfrm rot="10800000">
              <a:off x="4902200" y="1538817"/>
              <a:ext cx="2616200" cy="2288117"/>
            </a:xfrm>
            <a:prstGeom prst="triangle">
              <a:avLst/>
            </a:prstGeom>
            <a:solidFill>
              <a:srgbClr val="7C28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9">
                <a:defRPr/>
              </a:pPr>
              <a:endParaRPr lang="en-US" sz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2" y="1535956"/>
              <a:ext cx="1676401" cy="474840"/>
            </a:xfrm>
            <a:prstGeom prst="rect">
              <a:avLst/>
            </a:prstGeom>
            <a:noFill/>
          </p:spPr>
          <p:txBody>
            <a:bodyPr wrap="square" tIns="91440" bIns="45720" rtlCol="0" anchor="t" anchorCtr="0">
              <a:spAutoFit/>
            </a:bodyPr>
            <a:lstStyle/>
            <a:p>
              <a:pPr algn="ctr" defTabSz="457139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EXPERIENCE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49913" y="3251961"/>
            <a:ext cx="4201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dirty="0">
                <a:solidFill>
                  <a:srgbClr val="0C68AC"/>
                </a:solidFill>
              </a:rPr>
              <a:t>To achieve these priorities, we need to: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411260" y="3878840"/>
            <a:ext cx="2792187" cy="6831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1. Deliver the Highest Quality of Care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11260" y="4760997"/>
            <a:ext cx="2792187" cy="6831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2. Reduce the Burden of Doing our Work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67776" y="1621814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89">
              <a:spcAft>
                <a:spcPts val="600"/>
              </a:spcAft>
              <a:defRPr/>
            </a:pPr>
            <a:r>
              <a:rPr lang="en-US" b="1" dirty="0">
                <a:solidFill>
                  <a:srgbClr val="006A96"/>
                </a:solidFill>
              </a:rPr>
              <a:t>2018 Priorities</a:t>
            </a:r>
          </a:p>
          <a:p>
            <a:pPr defTabSz="457189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6A96"/>
                </a:solidFill>
              </a:rPr>
              <a:t>Improve Operational Performance </a:t>
            </a:r>
          </a:p>
          <a:p>
            <a:pPr defTabSz="457189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6A96"/>
                </a:solidFill>
              </a:rPr>
              <a:t>Grow our scale and scope</a:t>
            </a:r>
          </a:p>
          <a:p>
            <a:pPr defTabSz="457189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6A96"/>
                </a:solidFill>
              </a:rPr>
              <a:t>Team Development</a:t>
            </a:r>
          </a:p>
        </p:txBody>
      </p:sp>
      <p:pic>
        <p:nvPicPr>
          <p:cNvPr id="21" name="Picture 4" descr="Image result for uc san diego health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45371" y="1437606"/>
            <a:ext cx="8571111" cy="15961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39">
              <a:defRPr/>
            </a:pPr>
            <a:r>
              <a:rPr lang="en-US" dirty="0">
                <a:solidFill>
                  <a:srgbClr val="464749"/>
                </a:solidFill>
                <a:latin typeface="Arial"/>
              </a:rPr>
              <a:t>Lean supports our organizational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82802" y="3284981"/>
            <a:ext cx="7829623" cy="30243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Enables us to do quality work efficiently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Focuses on fixing processes, not people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Increases individual and collective capacity within the organization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Empowers everyone to solve problems at the appropriate level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Prevents burnout and increases retention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Increases patient and employee satisfaction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Efficient, waste-free processes help UC San Diego Health remain competitive in a competitive industry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78596" y="357251"/>
            <a:ext cx="8528424" cy="8283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Why should we care about lean?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8755138"/>
              </p:ext>
            </p:extLst>
          </p:nvPr>
        </p:nvGraphicFramePr>
        <p:xfrm>
          <a:off x="2045742" y="1941660"/>
          <a:ext cx="8113343" cy="95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Image result for uc san diego health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0769" y="526521"/>
            <a:ext cx="8518524" cy="6850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6A96"/>
                </a:solidFill>
                <a:latin typeface="+mn-lt"/>
              </a:rPr>
              <a:t>What is Transformational Healthcare?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04443048"/>
              </p:ext>
            </p:extLst>
          </p:nvPr>
        </p:nvGraphicFramePr>
        <p:xfrm>
          <a:off x="2668095" y="1725300"/>
          <a:ext cx="7974165" cy="465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Image result for uc san diego health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5">
            <a:extLst>
              <a:ext uri="{FF2B5EF4-FFF2-40B4-BE49-F238E27FC236}">
                <a16:creationId xmlns="" xmlns:a16="http://schemas.microsoft.com/office/drawing/2014/main" id="{D7DE0FF6-A526-4533-8D72-8E455337AA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9978" y="1114425"/>
            <a:ext cx="9184197" cy="4744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33425" y="326015"/>
            <a:ext cx="8528424" cy="6321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Visioning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2175" y="470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139">
              <a:defRPr/>
            </a:pPr>
            <a:r>
              <a:rPr lang="en-US" b="1" dirty="0">
                <a:solidFill>
                  <a:srgbClr val="FFFFFF"/>
                </a:solidFill>
              </a:rPr>
              <a:t>10,000+ Problem-solvers relentlessly improving the value of care for our patients while loving their jobs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396" y="12638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39">
              <a:defRPr/>
            </a:pPr>
            <a:r>
              <a:rPr lang="en-US" b="1" dirty="0">
                <a:solidFill>
                  <a:srgbClr val="FFFFFF"/>
                </a:solidFill>
              </a:rPr>
              <a:t>To create a healthier world — one life at a time — through new science, new medicine and new cures.</a:t>
            </a:r>
          </a:p>
        </p:txBody>
      </p:sp>
      <p:pic>
        <p:nvPicPr>
          <p:cNvPr id="8" name="Picture 4" descr="Image result for uc san diego health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3821" y="829932"/>
            <a:ext cx="8528424" cy="81741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How many reasons do we need?</a:t>
            </a:r>
            <a:br>
              <a:rPr lang="en-US" sz="2800" b="1" dirty="0">
                <a:solidFill>
                  <a:srgbClr val="006A96"/>
                </a:solidFill>
                <a:latin typeface="+mn-lt"/>
              </a:rPr>
            </a:br>
            <a:endParaRPr lang="en-US" sz="2800" b="1" dirty="0">
              <a:solidFill>
                <a:srgbClr val="006A96"/>
              </a:solidFill>
              <a:latin typeface="+mn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943450" y="2201349"/>
          <a:ext cx="8430345" cy="2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4239" y="1368136"/>
            <a:ext cx="3802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9">
              <a:defRPr/>
            </a:pPr>
            <a:r>
              <a:rPr lang="en-US" sz="6600" dirty="0">
                <a:solidFill>
                  <a:schemeClr val="accent1"/>
                </a:solidFill>
              </a:rPr>
              <a:t>93,700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3988" y="4956458"/>
            <a:ext cx="622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2400" b="1" dirty="0">
                <a:solidFill>
                  <a:srgbClr val="006A96"/>
                </a:solidFill>
              </a:rPr>
              <a:t>We can engage through everyday improvement</a:t>
            </a:r>
          </a:p>
        </p:txBody>
      </p:sp>
      <p:pic>
        <p:nvPicPr>
          <p:cNvPr id="8" name="Picture 4" descr="Image result for uc san diego health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991" y="1198763"/>
            <a:ext cx="8213559" cy="48332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46827" y="448796"/>
            <a:ext cx="8229600" cy="4583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2800" b="1" dirty="0">
                <a:solidFill>
                  <a:srgbClr val="006A96"/>
                </a:solidFill>
                <a:latin typeface="+mn-lt"/>
              </a:rPr>
              <a:t>Employee Engagement Top 3’s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9690" y="5807039"/>
            <a:ext cx="4562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100" dirty="0">
                <a:solidFill>
                  <a:srgbClr val="464749"/>
                </a:solidFill>
              </a:rPr>
              <a:t>Source: Employee Job Satisfaction and Engagement (SHRM, 2016)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6444" y="1976078"/>
            <a:ext cx="2387281" cy="11201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346444" y="1437286"/>
            <a:ext cx="2387281" cy="457411"/>
          </a:xfrm>
          <a:custGeom>
            <a:avLst/>
            <a:gdLst>
              <a:gd name="connsiteX0" fmla="*/ 0 w 2653419"/>
              <a:gd name="connsiteY0" fmla="*/ 0 h 560783"/>
              <a:gd name="connsiteX1" fmla="*/ 2653419 w 2653419"/>
              <a:gd name="connsiteY1" fmla="*/ 0 h 560783"/>
              <a:gd name="connsiteX2" fmla="*/ 2653419 w 2653419"/>
              <a:gd name="connsiteY2" fmla="*/ 560783 h 560783"/>
              <a:gd name="connsiteX3" fmla="*/ 0 w 2653419"/>
              <a:gd name="connsiteY3" fmla="*/ 560783 h 560783"/>
              <a:gd name="connsiteX4" fmla="*/ 0 w 2653419"/>
              <a:gd name="connsiteY4" fmla="*/ 0 h 56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419" h="560783">
                <a:moveTo>
                  <a:pt x="0" y="0"/>
                </a:moveTo>
                <a:lnTo>
                  <a:pt x="2653419" y="0"/>
                </a:lnTo>
                <a:lnTo>
                  <a:pt x="2653419" y="560783"/>
                </a:lnTo>
                <a:lnTo>
                  <a:pt x="0" y="5607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24131" rIns="36195" bIns="24131" numCol="1" spcCol="1270" anchor="ctr" anchorCtr="0">
            <a:noAutofit/>
          </a:bodyPr>
          <a:lstStyle/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Conditions for</a:t>
            </a:r>
          </a:p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Engagement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2024" y="1976078"/>
            <a:ext cx="2387281" cy="1120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4972024" y="1437286"/>
            <a:ext cx="2387281" cy="457411"/>
          </a:xfrm>
          <a:custGeom>
            <a:avLst/>
            <a:gdLst>
              <a:gd name="connsiteX0" fmla="*/ 0 w 2653419"/>
              <a:gd name="connsiteY0" fmla="*/ 0 h 560783"/>
              <a:gd name="connsiteX1" fmla="*/ 2653419 w 2653419"/>
              <a:gd name="connsiteY1" fmla="*/ 0 h 560783"/>
              <a:gd name="connsiteX2" fmla="*/ 2653419 w 2653419"/>
              <a:gd name="connsiteY2" fmla="*/ 560783 h 560783"/>
              <a:gd name="connsiteX3" fmla="*/ 0 w 2653419"/>
              <a:gd name="connsiteY3" fmla="*/ 560783 h 560783"/>
              <a:gd name="connsiteX4" fmla="*/ 0 w 2653419"/>
              <a:gd name="connsiteY4" fmla="*/ 0 h 56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419" h="560783">
                <a:moveTo>
                  <a:pt x="0" y="0"/>
                </a:moveTo>
                <a:lnTo>
                  <a:pt x="2653419" y="0"/>
                </a:lnTo>
                <a:lnTo>
                  <a:pt x="2653419" y="560783"/>
                </a:lnTo>
                <a:lnTo>
                  <a:pt x="0" y="5607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24131" rIns="36195" bIns="24131" numCol="1" spcCol="1270" anchor="ctr" anchorCtr="0">
            <a:noAutofit/>
          </a:bodyPr>
          <a:lstStyle/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Engagement </a:t>
            </a:r>
          </a:p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Opinions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97602" y="1976078"/>
            <a:ext cx="2387281" cy="1120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7597602" y="1437286"/>
            <a:ext cx="2387281" cy="457411"/>
          </a:xfrm>
          <a:custGeom>
            <a:avLst/>
            <a:gdLst>
              <a:gd name="connsiteX0" fmla="*/ 0 w 2653419"/>
              <a:gd name="connsiteY0" fmla="*/ 0 h 560783"/>
              <a:gd name="connsiteX1" fmla="*/ 2653419 w 2653419"/>
              <a:gd name="connsiteY1" fmla="*/ 0 h 560783"/>
              <a:gd name="connsiteX2" fmla="*/ 2653419 w 2653419"/>
              <a:gd name="connsiteY2" fmla="*/ 560783 h 560783"/>
              <a:gd name="connsiteX3" fmla="*/ 0 w 2653419"/>
              <a:gd name="connsiteY3" fmla="*/ 560783 h 560783"/>
              <a:gd name="connsiteX4" fmla="*/ 0 w 2653419"/>
              <a:gd name="connsiteY4" fmla="*/ 0 h 56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3419" h="560783">
                <a:moveTo>
                  <a:pt x="0" y="0"/>
                </a:moveTo>
                <a:lnTo>
                  <a:pt x="2653419" y="0"/>
                </a:lnTo>
                <a:lnTo>
                  <a:pt x="2653419" y="560783"/>
                </a:lnTo>
                <a:lnTo>
                  <a:pt x="0" y="5607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24131" rIns="36195" bIns="24131" numCol="1" spcCol="1270" anchor="ctr" anchorCtr="0">
            <a:noAutofit/>
          </a:bodyPr>
          <a:lstStyle/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Employee </a:t>
            </a:r>
          </a:p>
          <a:p>
            <a:pPr algn="ctr" defTabSz="84453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Behaviors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46444" y="2240338"/>
            <a:ext cx="2387281" cy="3864979"/>
          </a:xfrm>
          <a:custGeom>
            <a:avLst/>
            <a:gdLst>
              <a:gd name="connsiteX0" fmla="*/ 0 w 2467680"/>
              <a:gd name="connsiteY0" fmla="*/ 0 h 454370"/>
              <a:gd name="connsiteX1" fmla="*/ 2467680 w 2467680"/>
              <a:gd name="connsiteY1" fmla="*/ 0 h 454370"/>
              <a:gd name="connsiteX2" fmla="*/ 2467680 w 2467680"/>
              <a:gd name="connsiteY2" fmla="*/ 454370 h 454370"/>
              <a:gd name="connsiteX3" fmla="*/ 0 w 2467680"/>
              <a:gd name="connsiteY3" fmla="*/ 454370 h 454370"/>
              <a:gd name="connsiteX4" fmla="*/ 0 w 2467680"/>
              <a:gd name="connsiteY4" fmla="*/ 0 h 4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680" h="454370">
                <a:moveTo>
                  <a:pt x="0" y="0"/>
                </a:moveTo>
                <a:lnTo>
                  <a:pt x="2467680" y="0"/>
                </a:lnTo>
                <a:lnTo>
                  <a:pt x="2467680" y="454370"/>
                </a:lnTo>
                <a:lnTo>
                  <a:pt x="0" y="454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t" anchorCtr="0">
            <a:noAutofit/>
          </a:bodyPr>
          <a:lstStyle/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Relationships with co-workers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</a:rPr>
              <a:t>Opportunities to use skills and abilities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</a:rPr>
              <a:t>Meaningfulness of their job</a:t>
            </a:r>
          </a:p>
        </p:txBody>
      </p:sp>
      <p:sp>
        <p:nvSpPr>
          <p:cNvPr id="20" name="Freeform 19"/>
          <p:cNvSpPr/>
          <p:nvPr/>
        </p:nvSpPr>
        <p:spPr>
          <a:xfrm>
            <a:off x="4972022" y="2240338"/>
            <a:ext cx="2387281" cy="3864979"/>
          </a:xfrm>
          <a:custGeom>
            <a:avLst/>
            <a:gdLst>
              <a:gd name="connsiteX0" fmla="*/ 0 w 2467680"/>
              <a:gd name="connsiteY0" fmla="*/ 0 h 454370"/>
              <a:gd name="connsiteX1" fmla="*/ 2467680 w 2467680"/>
              <a:gd name="connsiteY1" fmla="*/ 0 h 454370"/>
              <a:gd name="connsiteX2" fmla="*/ 2467680 w 2467680"/>
              <a:gd name="connsiteY2" fmla="*/ 454370 h 454370"/>
              <a:gd name="connsiteX3" fmla="*/ 0 w 2467680"/>
              <a:gd name="connsiteY3" fmla="*/ 454370 h 454370"/>
              <a:gd name="connsiteX4" fmla="*/ 0 w 2467680"/>
              <a:gd name="connsiteY4" fmla="*/ 0 h 4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680" h="454370">
                <a:moveTo>
                  <a:pt x="0" y="0"/>
                </a:moveTo>
                <a:lnTo>
                  <a:pt x="2467680" y="0"/>
                </a:lnTo>
                <a:lnTo>
                  <a:pt x="2467680" y="454370"/>
                </a:lnTo>
                <a:lnTo>
                  <a:pt x="0" y="454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t" anchorCtr="0">
            <a:noAutofit/>
          </a:bodyPr>
          <a:lstStyle/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 am confident I can meet my work goals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 am determined to accomplish my work goals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 have a clear understanding of my organization’s vision/mission</a:t>
            </a:r>
          </a:p>
        </p:txBody>
      </p:sp>
      <p:sp>
        <p:nvSpPr>
          <p:cNvPr id="33" name="Freeform 32"/>
          <p:cNvSpPr/>
          <p:nvPr/>
        </p:nvSpPr>
        <p:spPr>
          <a:xfrm>
            <a:off x="7606261" y="2240336"/>
            <a:ext cx="2387281" cy="3864979"/>
          </a:xfrm>
          <a:custGeom>
            <a:avLst/>
            <a:gdLst>
              <a:gd name="connsiteX0" fmla="*/ 0 w 2467680"/>
              <a:gd name="connsiteY0" fmla="*/ 0 h 454370"/>
              <a:gd name="connsiteX1" fmla="*/ 2467680 w 2467680"/>
              <a:gd name="connsiteY1" fmla="*/ 0 h 454370"/>
              <a:gd name="connsiteX2" fmla="*/ 2467680 w 2467680"/>
              <a:gd name="connsiteY2" fmla="*/ 454370 h 454370"/>
              <a:gd name="connsiteX3" fmla="*/ 0 w 2467680"/>
              <a:gd name="connsiteY3" fmla="*/ 454370 h 454370"/>
              <a:gd name="connsiteX4" fmla="*/ 0 w 2467680"/>
              <a:gd name="connsiteY4" fmla="*/ 0 h 4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680" h="454370">
                <a:moveTo>
                  <a:pt x="0" y="0"/>
                </a:moveTo>
                <a:lnTo>
                  <a:pt x="2467680" y="0"/>
                </a:lnTo>
                <a:lnTo>
                  <a:pt x="2467680" y="454370"/>
                </a:lnTo>
                <a:lnTo>
                  <a:pt x="0" y="4543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t" anchorCtr="0">
            <a:noAutofit/>
          </a:bodyPr>
          <a:lstStyle/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The people in my work group never give up despite difficulties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My colleagues quickly adapt to challenging or crisis situations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64749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In my organization, employees are encouraged to take action when they see a problem or opportunity</a:t>
            </a:r>
          </a:p>
          <a:p>
            <a:pPr marL="156629" indent="-152396" defTabSz="3555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464749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pic>
        <p:nvPicPr>
          <p:cNvPr id="15" name="Picture 4" descr="Image result for uc san diego heal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1" y="6342112"/>
            <a:ext cx="2192904" cy="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006A96"/>
      </a:accent1>
      <a:accent2>
        <a:srgbClr val="08BED4"/>
      </a:accent2>
      <a:accent3>
        <a:srgbClr val="172A48"/>
      </a:accent3>
      <a:accent4>
        <a:srgbClr val="757678"/>
      </a:accent4>
      <a:accent5>
        <a:srgbClr val="FD8900"/>
      </a:accent5>
      <a:accent6>
        <a:srgbClr val="64973B"/>
      </a:accent6>
      <a:hlink>
        <a:srgbClr val="EFC119"/>
      </a:hlink>
      <a:folHlink>
        <a:srgbClr val="9698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1370</Words>
  <Application>Microsoft Office PowerPoint</Application>
  <PresentationFormat>Widescreen</PresentationFormat>
  <Paragraphs>299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Custom Design</vt:lpstr>
      <vt:lpstr>PowerPoint Presentation</vt:lpstr>
      <vt:lpstr>Transformational Healthcare</vt:lpstr>
      <vt:lpstr>Why Lean at UC San Diego Health?</vt:lpstr>
      <vt:lpstr>Clarity of Purpose</vt:lpstr>
      <vt:lpstr>Why should we care about lean?</vt:lpstr>
      <vt:lpstr>What is Transformational Healthcare?</vt:lpstr>
      <vt:lpstr>Visioning</vt:lpstr>
      <vt:lpstr>How many reasons do we need? </vt:lpstr>
      <vt:lpstr>Employee Engagement Top 3’s</vt:lpstr>
      <vt:lpstr>Your Teams’ Involvement Matters!</vt:lpstr>
      <vt:lpstr>Our Approach</vt:lpstr>
      <vt:lpstr>Transformational Healthcare Team Mission</vt:lpstr>
      <vt:lpstr>Key Considerations</vt:lpstr>
      <vt:lpstr>Timeline</vt:lpstr>
      <vt:lpstr> Building the Backbone Team</vt:lpstr>
      <vt:lpstr>How do we create an organization of problem solvers?</vt:lpstr>
      <vt:lpstr>PowerPoint Presentation</vt:lpstr>
      <vt:lpstr>Early Successes</vt:lpstr>
      <vt:lpstr>Year 1 Accomplishments</vt:lpstr>
      <vt:lpstr>Completed Transformational Healthcare Workshops</vt:lpstr>
      <vt:lpstr>Quantitative Results from Pilot</vt:lpstr>
      <vt:lpstr>By July 2019, more than 1,200 employees participated directly in lean thinking </vt:lpstr>
      <vt:lpstr>Voice of Customer – Our Staff and Caregivers like it!</vt:lpstr>
      <vt:lpstr>What Happens when you Create a Culture of Continuous Improvement in Health Care?</vt:lpstr>
      <vt:lpstr>Thank you!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Krueger</dc:creator>
  <cp:lastModifiedBy>Paul Krueger</cp:lastModifiedBy>
  <cp:revision>33</cp:revision>
  <dcterms:created xsi:type="dcterms:W3CDTF">2019-10-09T21:28:58Z</dcterms:created>
  <dcterms:modified xsi:type="dcterms:W3CDTF">2019-10-11T15:55:20Z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